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9"/>
  </p:notesMasterIdLst>
  <p:sldIdLst>
    <p:sldId id="256" r:id="rId2"/>
    <p:sldId id="258" r:id="rId3"/>
    <p:sldId id="264" r:id="rId4"/>
    <p:sldId id="260" r:id="rId5"/>
    <p:sldId id="261" r:id="rId6"/>
    <p:sldId id="313" r:id="rId7"/>
    <p:sldId id="263" r:id="rId8"/>
    <p:sldId id="270" r:id="rId9"/>
    <p:sldId id="265" r:id="rId10"/>
    <p:sldId id="266" r:id="rId11"/>
    <p:sldId id="267" r:id="rId12"/>
    <p:sldId id="277" r:id="rId13"/>
    <p:sldId id="269" r:id="rId14"/>
    <p:sldId id="273" r:id="rId15"/>
    <p:sldId id="283" r:id="rId16"/>
    <p:sldId id="268" r:id="rId17"/>
    <p:sldId id="271" r:id="rId18"/>
    <p:sldId id="314" r:id="rId19"/>
    <p:sldId id="315" r:id="rId20"/>
    <p:sldId id="287" r:id="rId21"/>
    <p:sldId id="274" r:id="rId22"/>
    <p:sldId id="275" r:id="rId23"/>
    <p:sldId id="289" r:id="rId24"/>
    <p:sldId id="286" r:id="rId25"/>
    <p:sldId id="292" r:id="rId26"/>
    <p:sldId id="294" r:id="rId27"/>
    <p:sldId id="316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Livvic" pitchFamily="2" charset="0"/>
      <p:regular r:id="rId34"/>
      <p:bold r:id="rId35"/>
      <p:italic r:id="rId36"/>
      <p:boldItalic r:id="rId37"/>
    </p:embeddedFont>
    <p:embeddedFont>
      <p:font typeface="Oswald" panose="00000500000000000000" pitchFamily="2" charset="0"/>
      <p:regular r:id="rId38"/>
      <p:bold r:id="rId39"/>
    </p:embeddedFont>
    <p:embeddedFont>
      <p:font typeface="Raleway" pitchFamily="2" charset="0"/>
      <p:regular r:id="rId40"/>
      <p:bold r:id="rId41"/>
      <p:italic r:id="rId42"/>
      <p:boldItalic r:id="rId43"/>
    </p:embeddedFont>
    <p:embeddedFont>
      <p:font typeface="Roboto" panose="02000000000000000000" pitchFamily="2" charset="0"/>
      <p:regular r:id="rId44"/>
      <p:bold r:id="rId45"/>
      <p:italic r:id="rId46"/>
      <p:boldItalic r:id="rId47"/>
    </p:embeddedFont>
    <p:embeddedFont>
      <p:font typeface="Roboto Condensed Light" panose="02000000000000000000" pitchFamily="2" charset="0"/>
      <p:regular r:id="rId48"/>
      <p: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224D"/>
    <a:srgbClr val="0D25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0E00035-2F06-4417-97FE-AEE53E57EF17}">
  <a:tblStyle styleId="{A0E00035-2F06-4417-97FE-AEE53E57EF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8" d="100"/>
          <a:sy n="98" d="100"/>
        </p:scale>
        <p:origin x="72" y="-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8b8ed53e2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8b8ed53e2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8c1997cbf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8c1997cbf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8c1997cbfd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8c1997cbfd_0_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8c2221473c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8c2221473c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8c1997cbfd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8c1997cbfd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8c1997cbfd_0_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8c1997cbfd_0_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8c1997cbfd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8c1997cbfd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8c2221473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8c2221473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8c2221473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8c2221473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06051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8c2221473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8c2221473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51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8c1997cbfd_0_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8c1997cbfd_0_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8b8ed53e21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8b8ed53e21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8c1997cbfd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8c1997cbfd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8c1997cbfd_0_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8c1997cbfd_0_7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8c1997cbfd_0_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8c1997cbfd_0_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8c1997cbf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8c1997cbf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8c1997cb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8c1997cb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8c1997cbf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8c1997cbf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8b8ed53e21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8b8ed53e21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8b8ed53e21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8b8ed53e21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20235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93be0b746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93be0b746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8c1997cbfd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8c1997cbfd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8c1997cbfd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8c1997cbfd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>
            <a:spLocks noGrp="1"/>
          </p:cNvSpPr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4"/>
          <p:cNvSpPr txBox="1">
            <a:spLocks noGrp="1"/>
          </p:cNvSpPr>
          <p:nvPr>
            <p:ph type="body" idx="1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body" idx="2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title" idx="3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8" name="Google Shape;128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29" name="Google Shape;129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4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35" name="Google Shape;135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 idx="2" hasCustomPrompt="1"/>
          </p:nvPr>
        </p:nvSpPr>
        <p:spPr>
          <a:xfrm>
            <a:off x="1212050" y="243370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15"/>
          <p:cNvSpPr txBox="1">
            <a:spLocks noGrp="1"/>
          </p:cNvSpPr>
          <p:nvPr>
            <p:ph type="title" idx="3" hasCustomPrompt="1"/>
          </p:nvPr>
        </p:nvSpPr>
        <p:spPr>
          <a:xfrm>
            <a:off x="3121150" y="243370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5"/>
          <p:cNvSpPr txBox="1">
            <a:spLocks noGrp="1"/>
          </p:cNvSpPr>
          <p:nvPr>
            <p:ph type="title" idx="4" hasCustomPrompt="1"/>
          </p:nvPr>
        </p:nvSpPr>
        <p:spPr>
          <a:xfrm>
            <a:off x="5030250" y="243370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5"/>
          <p:cNvSpPr txBox="1">
            <a:spLocks noGrp="1"/>
          </p:cNvSpPr>
          <p:nvPr>
            <p:ph type="title" idx="5" hasCustomPrompt="1"/>
          </p:nvPr>
        </p:nvSpPr>
        <p:spPr>
          <a:xfrm>
            <a:off x="6939350" y="243370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15"/>
          <p:cNvSpPr txBox="1">
            <a:spLocks noGrp="1"/>
          </p:cNvSpPr>
          <p:nvPr>
            <p:ph type="subTitle" idx="1"/>
          </p:nvPr>
        </p:nvSpPr>
        <p:spPr>
          <a:xfrm>
            <a:off x="1147475" y="2886625"/>
            <a:ext cx="11220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subTitle" idx="6"/>
          </p:nvPr>
        </p:nvSpPr>
        <p:spPr>
          <a:xfrm>
            <a:off x="3056550" y="2886625"/>
            <a:ext cx="11220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subTitle" idx="7"/>
          </p:nvPr>
        </p:nvSpPr>
        <p:spPr>
          <a:xfrm>
            <a:off x="4965625" y="2886625"/>
            <a:ext cx="11220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ubTitle" idx="8"/>
          </p:nvPr>
        </p:nvSpPr>
        <p:spPr>
          <a:xfrm>
            <a:off x="6874700" y="2886625"/>
            <a:ext cx="11220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subTitle" idx="9"/>
          </p:nvPr>
        </p:nvSpPr>
        <p:spPr>
          <a:xfrm>
            <a:off x="1041500" y="3223375"/>
            <a:ext cx="13338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subTitle" idx="13"/>
          </p:nvPr>
        </p:nvSpPr>
        <p:spPr>
          <a:xfrm>
            <a:off x="2925197" y="3223375"/>
            <a:ext cx="13338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5"/>
          <p:cNvSpPr txBox="1">
            <a:spLocks noGrp="1"/>
          </p:cNvSpPr>
          <p:nvPr>
            <p:ph type="subTitle" idx="14"/>
          </p:nvPr>
        </p:nvSpPr>
        <p:spPr>
          <a:xfrm>
            <a:off x="4885095" y="3223375"/>
            <a:ext cx="13338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5"/>
          <p:cNvSpPr txBox="1">
            <a:spLocks noGrp="1"/>
          </p:cNvSpPr>
          <p:nvPr>
            <p:ph type="subTitle" idx="15"/>
          </p:nvPr>
        </p:nvSpPr>
        <p:spPr>
          <a:xfrm>
            <a:off x="6768792" y="3223375"/>
            <a:ext cx="13338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4" name="Google Shape;154;p15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5" name="Google Shape;155;p1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15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61" name="Google Shape;161;p1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subTitle" idx="1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9" name="Google Shape;169;p16"/>
          <p:cNvSpPr txBox="1">
            <a:spLocks noGrp="1"/>
          </p:cNvSpPr>
          <p:nvPr>
            <p:ph type="subTitle" idx="2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subTitle" idx="3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4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5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6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16"/>
          <p:cNvGrpSpPr/>
          <p:nvPr/>
        </p:nvGrpSpPr>
        <p:grpSpPr>
          <a:xfrm rot="5400000" flipH="1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175" name="Google Shape;175;p1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16"/>
          <p:cNvGrpSpPr/>
          <p:nvPr/>
        </p:nvGrpSpPr>
        <p:grpSpPr>
          <a:xfrm rot="-5400000" flipH="1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81" name="Google Shape;181;p1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title" idx="2" hasCustomPrompt="1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3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title" idx="5" hasCustomPrompt="1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6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7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0"/>
          <p:cNvSpPr txBox="1">
            <a:spLocks noGrp="1"/>
          </p:cNvSpPr>
          <p:nvPr>
            <p:ph type="title" idx="8" hasCustomPrompt="1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>
            <a:spLocks noGrp="1"/>
          </p:cNvSpPr>
          <p:nvPr>
            <p:ph type="subTitle" idx="9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subTitle" idx="13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 idx="14" hasCustomPrompt="1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>
            <a:spLocks noGrp="1"/>
          </p:cNvSpPr>
          <p:nvPr>
            <p:ph type="subTitle" idx="15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16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title" idx="17" hasCustomPrompt="1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18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19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title" idx="20" hasCustomPrompt="1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20"/>
          <p:cNvSpPr txBox="1">
            <a:spLocks noGrp="1"/>
          </p:cNvSpPr>
          <p:nvPr>
            <p:ph type="subTitle" idx="21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1" name="Google Shape;271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72" name="Google Shape;272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278" name="Google Shape;278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>
            <a:spLocks noGrp="1"/>
          </p:cNvSpPr>
          <p:nvPr>
            <p:ph type="subTitle" idx="1"/>
          </p:nvPr>
        </p:nvSpPr>
        <p:spPr>
          <a:xfrm>
            <a:off x="1410963" y="1499611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subTitle" idx="2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1"/>
          <p:cNvSpPr txBox="1">
            <a:spLocks noGrp="1"/>
          </p:cNvSpPr>
          <p:nvPr>
            <p:ph type="subTitle" idx="3"/>
          </p:nvPr>
        </p:nvSpPr>
        <p:spPr>
          <a:xfrm>
            <a:off x="1410988" y="2526349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1"/>
          <p:cNvSpPr txBox="1">
            <a:spLocks noGrp="1"/>
          </p:cNvSpPr>
          <p:nvPr>
            <p:ph type="subTitle" idx="4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1"/>
          <p:cNvSpPr txBox="1">
            <a:spLocks noGrp="1"/>
          </p:cNvSpPr>
          <p:nvPr>
            <p:ph type="subTitle" idx="5"/>
          </p:nvPr>
        </p:nvSpPr>
        <p:spPr>
          <a:xfrm>
            <a:off x="5415963" y="1499611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1"/>
          <p:cNvSpPr txBox="1">
            <a:spLocks noGrp="1"/>
          </p:cNvSpPr>
          <p:nvPr>
            <p:ph type="subTitle" idx="6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32101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1"/>
          <p:cNvSpPr txBox="1">
            <a:spLocks noGrp="1"/>
          </p:cNvSpPr>
          <p:nvPr>
            <p:ph type="subTitle" idx="7"/>
          </p:nvPr>
        </p:nvSpPr>
        <p:spPr>
          <a:xfrm>
            <a:off x="1410963" y="3553089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21"/>
          <p:cNvSpPr txBox="1">
            <a:spLocks noGrp="1"/>
          </p:cNvSpPr>
          <p:nvPr>
            <p:ph type="subTitle" idx="8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subTitle" idx="9"/>
          </p:nvPr>
        </p:nvSpPr>
        <p:spPr>
          <a:xfrm>
            <a:off x="5415788" y="2526351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1"/>
          <p:cNvSpPr txBox="1">
            <a:spLocks noGrp="1"/>
          </p:cNvSpPr>
          <p:nvPr>
            <p:ph type="subTitle" idx="13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1"/>
          <p:cNvSpPr txBox="1">
            <a:spLocks noGrp="1"/>
          </p:cNvSpPr>
          <p:nvPr>
            <p:ph type="subTitle" idx="14"/>
          </p:nvPr>
        </p:nvSpPr>
        <p:spPr>
          <a:xfrm>
            <a:off x="5415963" y="3553087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21"/>
          <p:cNvSpPr txBox="1">
            <a:spLocks noGrp="1"/>
          </p:cNvSpPr>
          <p:nvPr>
            <p:ph type="subTitle" idx="15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7" name="Google Shape;297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98" name="Google Shape;298;p2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04" name="Google Shape;304;p2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11" name="Google Shape;311;p22"/>
            <p:cNvSpPr/>
            <p:nvPr/>
          </p:nvSpPr>
          <p:spPr>
            <a:xfrm>
              <a:off x="8647339" y="2562003"/>
              <a:ext cx="65709" cy="30106"/>
            </a:xfrm>
            <a:custGeom>
              <a:avLst/>
              <a:gdLst/>
              <a:ahLst/>
              <a:cxnLst/>
              <a:rect l="l" t="t" r="r" b="b"/>
              <a:pathLst>
                <a:path w="2259" h="1035" extrusionOk="0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8759904" y="2562003"/>
              <a:ext cx="65680" cy="30106"/>
            </a:xfrm>
            <a:custGeom>
              <a:avLst/>
              <a:gdLst/>
              <a:ahLst/>
              <a:cxnLst/>
              <a:rect l="l" t="t" r="r" b="b"/>
              <a:pathLst>
                <a:path w="2258" h="1035" extrusionOk="0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8872440" y="2562003"/>
              <a:ext cx="65709" cy="30106"/>
            </a:xfrm>
            <a:custGeom>
              <a:avLst/>
              <a:gdLst/>
              <a:ahLst/>
              <a:cxnLst/>
              <a:rect l="l" t="t" r="r" b="b"/>
              <a:pathLst>
                <a:path w="2259" h="1035" extrusionOk="0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10089400" y="2205025"/>
              <a:ext cx="25" cy="50050"/>
            </a:xfrm>
            <a:custGeom>
              <a:avLst/>
              <a:gdLst/>
              <a:ahLst/>
              <a:cxnLst/>
              <a:rect l="l" t="t" r="r" b="b"/>
              <a:pathLst>
                <a:path w="1" h="2002" extrusionOk="0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8024127" y="984378"/>
              <a:ext cx="2502369" cy="1624275"/>
            </a:xfrm>
            <a:custGeom>
              <a:avLst/>
              <a:gdLst/>
              <a:ahLst/>
              <a:cxnLst/>
              <a:rect l="l" t="t" r="r" b="b"/>
              <a:pathLst>
                <a:path w="86029" h="55841" extrusionOk="0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8024127" y="984378"/>
              <a:ext cx="2502369" cy="262020"/>
            </a:xfrm>
            <a:custGeom>
              <a:avLst/>
              <a:gdLst/>
              <a:ahLst/>
              <a:cxnLst/>
              <a:rect l="l" t="t" r="r" b="b"/>
              <a:pathLst>
                <a:path w="86029" h="9008" extrusionOk="0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8125057" y="1324952"/>
              <a:ext cx="2305388" cy="1198318"/>
            </a:xfrm>
            <a:custGeom>
              <a:avLst/>
              <a:gdLst/>
              <a:ahLst/>
              <a:cxnLst/>
              <a:rect l="l" t="t" r="r" b="b"/>
              <a:pathLst>
                <a:path w="79257" h="41197" extrusionOk="0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8191986" y="1394818"/>
              <a:ext cx="54365" cy="110620"/>
            </a:xfrm>
            <a:custGeom>
              <a:avLst/>
              <a:gdLst/>
              <a:ahLst/>
              <a:cxnLst/>
              <a:rect l="l" t="t" r="r" b="b"/>
              <a:pathLst>
                <a:path w="1869" h="3803" fill="none" extrusionOk="0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8385062" y="1394818"/>
              <a:ext cx="55354" cy="110620"/>
            </a:xfrm>
            <a:custGeom>
              <a:avLst/>
              <a:gdLst/>
              <a:ahLst/>
              <a:cxnLst/>
              <a:rect l="l" t="t" r="r" b="b"/>
              <a:pathLst>
                <a:path w="1903" h="3803" fill="none" extrusionOk="0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8292887" y="1394818"/>
              <a:ext cx="43689" cy="120335"/>
            </a:xfrm>
            <a:custGeom>
              <a:avLst/>
              <a:gdLst/>
              <a:ahLst/>
              <a:cxnLst/>
              <a:rect l="l" t="t" r="r" b="b"/>
              <a:pathLst>
                <a:path w="1502" h="4137" fill="none" extrusionOk="0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8483055" y="1500548"/>
              <a:ext cx="31095" cy="31095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8528666" y="1500548"/>
              <a:ext cx="31065" cy="31095"/>
            </a:xfrm>
            <a:custGeom>
              <a:avLst/>
              <a:gdLst/>
              <a:ahLst/>
              <a:cxnLst/>
              <a:rect l="l" t="t" r="r" b="b"/>
              <a:pathLst>
                <a:path w="1068" h="1069" extrusionOk="0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8593674" y="1500548"/>
              <a:ext cx="31065" cy="31095"/>
            </a:xfrm>
            <a:custGeom>
              <a:avLst/>
              <a:gdLst/>
              <a:ahLst/>
              <a:cxnLst/>
              <a:rect l="l" t="t" r="r" b="b"/>
              <a:pathLst>
                <a:path w="1068" h="1069" extrusionOk="0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8219152" y="1627656"/>
              <a:ext cx="1656300" cy="29"/>
            </a:xfrm>
            <a:custGeom>
              <a:avLst/>
              <a:gdLst/>
              <a:ahLst/>
              <a:cxnLst/>
              <a:rect l="l" t="t" r="r" b="b"/>
              <a:pathLst>
                <a:path w="56942" h="1" fill="none" extrusionOk="0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9975312" y="1627656"/>
              <a:ext cx="128101" cy="29"/>
            </a:xfrm>
            <a:custGeom>
              <a:avLst/>
              <a:gdLst/>
              <a:ahLst/>
              <a:cxnLst/>
              <a:rect l="l" t="t" r="r" b="b"/>
              <a:pathLst>
                <a:path w="4404" h="1" fill="none" extrusionOk="0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10174205" y="1627656"/>
              <a:ext cx="163035" cy="29"/>
            </a:xfrm>
            <a:custGeom>
              <a:avLst/>
              <a:gdLst/>
              <a:ahLst/>
              <a:cxnLst/>
              <a:rect l="l" t="t" r="r" b="b"/>
              <a:pathLst>
                <a:path w="5605" h="1" fill="none" extrusionOk="0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8219152" y="1757673"/>
              <a:ext cx="1036300" cy="29"/>
            </a:xfrm>
            <a:custGeom>
              <a:avLst/>
              <a:gdLst/>
              <a:ahLst/>
              <a:cxnLst/>
              <a:rect l="l" t="t" r="r" b="b"/>
              <a:pathLst>
                <a:path w="35627" h="1" fill="none" extrusionOk="0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9408676" y="1757673"/>
              <a:ext cx="186335" cy="29"/>
            </a:xfrm>
            <a:custGeom>
              <a:avLst/>
              <a:gdLst/>
              <a:ahLst/>
              <a:cxnLst/>
              <a:rect l="l" t="t" r="r" b="b"/>
              <a:pathLst>
                <a:path w="6406" h="1" fill="none" extrusionOk="0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9090440" y="1832396"/>
              <a:ext cx="504581" cy="29"/>
            </a:xfrm>
            <a:custGeom>
              <a:avLst/>
              <a:gdLst/>
              <a:ahLst/>
              <a:cxnLst/>
              <a:rect l="l" t="t" r="r" b="b"/>
              <a:pathLst>
                <a:path w="17347" h="1" fill="none" extrusionOk="0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8919673" y="1832396"/>
              <a:ext cx="101923" cy="29"/>
            </a:xfrm>
            <a:custGeom>
              <a:avLst/>
              <a:gdLst/>
              <a:ahLst/>
              <a:cxnLst/>
              <a:rect l="l" t="t" r="r" b="b"/>
              <a:pathLst>
                <a:path w="3504" h="1" fill="none" extrusionOk="0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8737271" y="1832396"/>
              <a:ext cx="101894" cy="29"/>
            </a:xfrm>
            <a:custGeom>
              <a:avLst/>
              <a:gdLst/>
              <a:ahLst/>
              <a:cxnLst/>
              <a:rect l="l" t="t" r="r" b="b"/>
              <a:pathLst>
                <a:path w="3503" h="1" fill="none" extrusionOk="0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8555829" y="1832396"/>
              <a:ext cx="100934" cy="29"/>
            </a:xfrm>
            <a:custGeom>
              <a:avLst/>
              <a:gdLst/>
              <a:ahLst/>
              <a:cxnLst/>
              <a:rect l="l" t="t" r="r" b="b"/>
              <a:pathLst>
                <a:path w="3470" h="1" fill="none" extrusionOk="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8373428" y="1832396"/>
              <a:ext cx="100934" cy="29"/>
            </a:xfrm>
            <a:custGeom>
              <a:avLst/>
              <a:gdLst/>
              <a:ahLst/>
              <a:cxnLst/>
              <a:rect l="l" t="t" r="r" b="b"/>
              <a:pathLst>
                <a:path w="3470" h="1" fill="none" extrusionOk="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8373428" y="1923582"/>
              <a:ext cx="1570900" cy="29"/>
            </a:xfrm>
            <a:custGeom>
              <a:avLst/>
              <a:gdLst/>
              <a:ahLst/>
              <a:cxnLst/>
              <a:rect l="l" t="t" r="r" b="b"/>
              <a:pathLst>
                <a:path w="54006" h="1" fill="none" extrusionOk="0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8219152" y="1832396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8219152" y="1923582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8219152" y="2014798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8219152" y="2105984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10039331" y="1923582"/>
              <a:ext cx="216411" cy="29"/>
            </a:xfrm>
            <a:custGeom>
              <a:avLst/>
              <a:gdLst/>
              <a:ahLst/>
              <a:cxnLst/>
              <a:rect l="l" t="t" r="r" b="b"/>
              <a:pathLst>
                <a:path w="7440" h="1" fill="none" extrusionOk="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8369559" y="2014798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8369559" y="2107933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8369559" y="2202057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8369559" y="2295192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9090440" y="2295192"/>
              <a:ext cx="884929" cy="29"/>
            </a:xfrm>
            <a:custGeom>
              <a:avLst/>
              <a:gdLst/>
              <a:ahLst/>
              <a:cxnLst/>
              <a:rect l="l" t="t" r="r" b="b"/>
              <a:pathLst>
                <a:path w="30423" h="1" fill="none" extrusionOk="0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w="208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9615336" y="2202057"/>
              <a:ext cx="360016" cy="29"/>
            </a:xfrm>
            <a:custGeom>
              <a:avLst/>
              <a:gdLst/>
              <a:ahLst/>
              <a:cxnLst/>
              <a:rect l="l" t="t" r="r" b="b"/>
              <a:pathLst>
                <a:path w="12377" h="1" fill="none" extrusionOk="0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w="208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9832671" y="2105984"/>
              <a:ext cx="142674" cy="29"/>
            </a:xfrm>
            <a:custGeom>
              <a:avLst/>
              <a:gdLst/>
              <a:ahLst/>
              <a:cxnLst/>
              <a:rect l="l" t="t" r="r" b="b"/>
              <a:pathLst>
                <a:path w="4905" h="1" fill="none" extrusionOk="0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w="208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48" name="Google Shape;348;p22"/>
            <p:cNvSpPr/>
            <p:nvPr/>
          </p:nvSpPr>
          <p:spPr>
            <a:xfrm>
              <a:off x="7658275" y="3273025"/>
              <a:ext cx="120950" cy="12550"/>
            </a:xfrm>
            <a:custGeom>
              <a:avLst/>
              <a:gdLst/>
              <a:ahLst/>
              <a:cxnLst/>
              <a:rect l="l" t="t" r="r" b="b"/>
              <a:pathLst>
                <a:path w="4838" h="502" extrusionOk="0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7494000" y="3273025"/>
              <a:ext cx="120950" cy="12550"/>
            </a:xfrm>
            <a:custGeom>
              <a:avLst/>
              <a:gdLst/>
              <a:ahLst/>
              <a:cxnLst/>
              <a:rect l="l" t="t" r="r" b="b"/>
              <a:pathLst>
                <a:path w="4838" h="502" extrusionOk="0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7821725" y="3273025"/>
              <a:ext cx="120950" cy="12550"/>
            </a:xfrm>
            <a:custGeom>
              <a:avLst/>
              <a:gdLst/>
              <a:ahLst/>
              <a:cxnLst/>
              <a:rect l="l" t="t" r="r" b="b"/>
              <a:pathLst>
                <a:path w="4838" h="502" extrusionOk="0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7970175" y="3087075"/>
              <a:ext cx="106775" cy="109250"/>
            </a:xfrm>
            <a:custGeom>
              <a:avLst/>
              <a:gdLst/>
              <a:ahLst/>
              <a:cxnLst/>
              <a:rect l="l" t="t" r="r" b="b"/>
              <a:pathLst>
                <a:path w="4271" h="4370" extrusionOk="0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7970175" y="3087075"/>
              <a:ext cx="106775" cy="106750"/>
            </a:xfrm>
            <a:custGeom>
              <a:avLst/>
              <a:gdLst/>
              <a:ahLst/>
              <a:cxnLst/>
              <a:rect l="l" t="t" r="r" b="b"/>
              <a:pathLst>
                <a:path w="4271" h="4270" extrusionOk="0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7980175" y="3096250"/>
              <a:ext cx="87600" cy="88400"/>
            </a:xfrm>
            <a:custGeom>
              <a:avLst/>
              <a:gdLst/>
              <a:ahLst/>
              <a:cxnLst/>
              <a:rect l="l" t="t" r="r" b="b"/>
              <a:pathLst>
                <a:path w="3504" h="3536" extrusionOk="0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7980175" y="3139600"/>
              <a:ext cx="87600" cy="45050"/>
            </a:xfrm>
            <a:custGeom>
              <a:avLst/>
              <a:gdLst/>
              <a:ahLst/>
              <a:cxnLst/>
              <a:rect l="l" t="t" r="r" b="b"/>
              <a:pathLst>
                <a:path w="3504" h="1802" extrusionOk="0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7631600" y="2647575"/>
              <a:ext cx="102600" cy="30900"/>
            </a:xfrm>
            <a:custGeom>
              <a:avLst/>
              <a:gdLst/>
              <a:ahLst/>
              <a:cxnLst/>
              <a:rect l="l" t="t" r="r" b="b"/>
              <a:pathLst>
                <a:path w="4104" h="1236" extrusionOk="0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7753350" y="2647575"/>
              <a:ext cx="102600" cy="30900"/>
            </a:xfrm>
            <a:custGeom>
              <a:avLst/>
              <a:gdLst/>
              <a:ahLst/>
              <a:cxnLst/>
              <a:rect l="l" t="t" r="r" b="b"/>
              <a:pathLst>
                <a:path w="4104" h="1236" extrusionOk="0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7478150" y="2827700"/>
              <a:ext cx="664675" cy="30900"/>
            </a:xfrm>
            <a:custGeom>
              <a:avLst/>
              <a:gdLst/>
              <a:ahLst/>
              <a:cxnLst/>
              <a:rect l="l" t="t" r="r" b="b"/>
              <a:pathLst>
                <a:path w="26587" h="1236" extrusionOk="0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7977675" y="2891100"/>
              <a:ext cx="130125" cy="31700"/>
            </a:xfrm>
            <a:custGeom>
              <a:avLst/>
              <a:gdLst/>
              <a:ahLst/>
              <a:cxnLst/>
              <a:rect l="l" t="t" r="r" b="b"/>
              <a:pathLst>
                <a:path w="5205" h="1268" extrusionOk="0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7840925" y="2891100"/>
              <a:ext cx="117600" cy="31700"/>
            </a:xfrm>
            <a:custGeom>
              <a:avLst/>
              <a:gdLst/>
              <a:ahLst/>
              <a:cxnLst/>
              <a:rect l="l" t="t" r="r" b="b"/>
              <a:pathLst>
                <a:path w="4704" h="1268" extrusionOk="0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7735850" y="2445775"/>
              <a:ext cx="619625" cy="520400"/>
            </a:xfrm>
            <a:custGeom>
              <a:avLst/>
              <a:gdLst/>
              <a:ahLst/>
              <a:cxnLst/>
              <a:rect l="l" t="t" r="r" b="b"/>
              <a:pathLst>
                <a:path w="24785" h="20816" extrusionOk="0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7435625" y="1671050"/>
              <a:ext cx="1062450" cy="1653700"/>
            </a:xfrm>
            <a:custGeom>
              <a:avLst/>
              <a:gdLst/>
              <a:ahLst/>
              <a:cxnLst/>
              <a:rect l="l" t="t" r="r" b="b"/>
              <a:pathLst>
                <a:path w="42498" h="66148" extrusionOk="0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7435625" y="1671050"/>
              <a:ext cx="1062450" cy="150125"/>
            </a:xfrm>
            <a:custGeom>
              <a:avLst/>
              <a:gdLst/>
              <a:ahLst/>
              <a:cxnLst/>
              <a:rect l="l" t="t" r="r" b="b"/>
              <a:pathLst>
                <a:path w="42498" h="6005" extrusionOk="0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7493175" y="1866200"/>
              <a:ext cx="949850" cy="1409350"/>
            </a:xfrm>
            <a:custGeom>
              <a:avLst/>
              <a:gdLst/>
              <a:ahLst/>
              <a:cxnLst/>
              <a:rect l="l" t="t" r="r" b="b"/>
              <a:pathLst>
                <a:path w="37994" h="56374" extrusionOk="0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7725000" y="1721075"/>
              <a:ext cx="50900" cy="25900"/>
            </a:xfrm>
            <a:custGeom>
              <a:avLst/>
              <a:gdLst/>
              <a:ahLst/>
              <a:cxnLst/>
              <a:rect l="l" t="t" r="r" b="b"/>
              <a:pathLst>
                <a:path w="2036" h="1036" extrusionOk="0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7539025" y="2031300"/>
              <a:ext cx="674675" cy="15875"/>
            </a:xfrm>
            <a:custGeom>
              <a:avLst/>
              <a:gdLst/>
              <a:ahLst/>
              <a:cxnLst/>
              <a:rect l="l" t="t" r="r" b="b"/>
              <a:pathLst>
                <a:path w="26987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255375" y="2031300"/>
              <a:ext cx="65075" cy="15875"/>
            </a:xfrm>
            <a:custGeom>
              <a:avLst/>
              <a:gdLst/>
              <a:ahLst/>
              <a:cxnLst/>
              <a:rect l="l" t="t" r="r" b="b"/>
              <a:pathLst>
                <a:path w="2603" h="635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345450" y="2031300"/>
              <a:ext cx="52550" cy="15875"/>
            </a:xfrm>
            <a:custGeom>
              <a:avLst/>
              <a:gdLst/>
              <a:ahLst/>
              <a:cxnLst/>
              <a:rect l="l" t="t" r="r" b="b"/>
              <a:pathLst>
                <a:path w="2102" h="635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7539025" y="2105525"/>
              <a:ext cx="386150" cy="15875"/>
            </a:xfrm>
            <a:custGeom>
              <a:avLst/>
              <a:gdLst/>
              <a:ahLst/>
              <a:cxnLst/>
              <a:rect l="l" t="t" r="r" b="b"/>
              <a:pathLst>
                <a:path w="15446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7931800" y="2105525"/>
              <a:ext cx="121800" cy="15875"/>
            </a:xfrm>
            <a:custGeom>
              <a:avLst/>
              <a:gdLst/>
              <a:ahLst/>
              <a:cxnLst/>
              <a:rect l="l" t="t" r="r" b="b"/>
              <a:pathLst>
                <a:path w="4872" h="635" extrusionOk="0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971850" y="2148050"/>
              <a:ext cx="81750" cy="16700"/>
            </a:xfrm>
            <a:custGeom>
              <a:avLst/>
              <a:gdLst/>
              <a:ahLst/>
              <a:cxnLst/>
              <a:rect l="l" t="t" r="r" b="b"/>
              <a:pathLst>
                <a:path w="3270" h="668" extrusionOk="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7931800" y="2148050"/>
              <a:ext cx="24225" cy="16700"/>
            </a:xfrm>
            <a:custGeom>
              <a:avLst/>
              <a:gdLst/>
              <a:ahLst/>
              <a:cxnLst/>
              <a:rect l="l" t="t" r="r" b="b"/>
              <a:pathLst>
                <a:path w="969" h="668" extrusionOk="0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7835900" y="2148050"/>
              <a:ext cx="73425" cy="16700"/>
            </a:xfrm>
            <a:custGeom>
              <a:avLst/>
              <a:gdLst/>
              <a:ahLst/>
              <a:cxnLst/>
              <a:rect l="l" t="t" r="r" b="b"/>
              <a:pathLst>
                <a:path w="2937" h="668" extrusionOk="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7731675" y="2148050"/>
              <a:ext cx="74250" cy="16700"/>
            </a:xfrm>
            <a:custGeom>
              <a:avLst/>
              <a:gdLst/>
              <a:ahLst/>
              <a:cxnLst/>
              <a:rect l="l" t="t" r="r" b="b"/>
              <a:pathLst>
                <a:path w="2970" h="668" extrusionOk="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7627425" y="2148050"/>
              <a:ext cx="74250" cy="16700"/>
            </a:xfrm>
            <a:custGeom>
              <a:avLst/>
              <a:gdLst/>
              <a:ahLst/>
              <a:cxnLst/>
              <a:rect l="l" t="t" r="r" b="b"/>
              <a:pathLst>
                <a:path w="2970" h="668" extrusionOk="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7627425" y="2200600"/>
              <a:ext cx="626300" cy="15875"/>
            </a:xfrm>
            <a:custGeom>
              <a:avLst/>
              <a:gdLst/>
              <a:ahLst/>
              <a:cxnLst/>
              <a:rect l="l" t="t" r="r" b="b"/>
              <a:pathLst>
                <a:path w="25052" h="635" extrusionOk="0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7539025" y="2148050"/>
              <a:ext cx="37550" cy="16700"/>
            </a:xfrm>
            <a:custGeom>
              <a:avLst/>
              <a:gdLst/>
              <a:ahLst/>
              <a:cxnLst/>
              <a:rect l="l" t="t" r="r" b="b"/>
              <a:pathLst>
                <a:path w="1502" h="668" extrusionOk="0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7539025" y="2200600"/>
              <a:ext cx="37550" cy="15875"/>
            </a:xfrm>
            <a:custGeom>
              <a:avLst/>
              <a:gdLst/>
              <a:ahLst/>
              <a:cxnLst/>
              <a:rect l="l" t="t" r="r" b="b"/>
              <a:pathLst>
                <a:path w="1502" h="635" extrusionOk="0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7539025" y="2252300"/>
              <a:ext cx="37550" cy="16700"/>
            </a:xfrm>
            <a:custGeom>
              <a:avLst/>
              <a:gdLst/>
              <a:ahLst/>
              <a:cxnLst/>
              <a:rect l="l" t="t" r="r" b="b"/>
              <a:pathLst>
                <a:path w="1502" h="668" extrusionOk="0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7539025" y="2304850"/>
              <a:ext cx="37550" cy="15850"/>
            </a:xfrm>
            <a:custGeom>
              <a:avLst/>
              <a:gdLst/>
              <a:ahLst/>
              <a:cxnLst/>
              <a:rect l="l" t="t" r="r" b="b"/>
              <a:pathLst>
                <a:path w="1502" h="634" extrusionOk="0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8292075" y="2200600"/>
              <a:ext cx="91750" cy="15875"/>
            </a:xfrm>
            <a:custGeom>
              <a:avLst/>
              <a:gdLst/>
              <a:ahLst/>
              <a:cxnLst/>
              <a:rect l="l" t="t" r="r" b="b"/>
              <a:pathLst>
                <a:path w="3670" h="635" extrusionOk="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7624925" y="2252300"/>
              <a:ext cx="264375" cy="16700"/>
            </a:xfrm>
            <a:custGeom>
              <a:avLst/>
              <a:gdLst/>
              <a:ahLst/>
              <a:cxnLst/>
              <a:rect l="l" t="t" r="r" b="b"/>
              <a:pathLst>
                <a:path w="10575" h="668" extrusionOk="0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7971850" y="2412425"/>
              <a:ext cx="299400" cy="16700"/>
            </a:xfrm>
            <a:custGeom>
              <a:avLst/>
              <a:gdLst/>
              <a:ahLst/>
              <a:cxnLst/>
              <a:rect l="l" t="t" r="r" b="b"/>
              <a:pathLst>
                <a:path w="11976" h="668" extrusionOk="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8049400" y="2359050"/>
              <a:ext cx="221850" cy="16700"/>
            </a:xfrm>
            <a:custGeom>
              <a:avLst/>
              <a:gdLst/>
              <a:ahLst/>
              <a:cxnLst/>
              <a:rect l="l" t="t" r="r" b="b"/>
              <a:pathLst>
                <a:path w="8874" h="668" extrusionOk="0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8173650" y="2304850"/>
              <a:ext cx="97600" cy="15850"/>
            </a:xfrm>
            <a:custGeom>
              <a:avLst/>
              <a:gdLst/>
              <a:ahLst/>
              <a:cxnLst/>
              <a:rect l="l" t="t" r="r" b="b"/>
              <a:pathLst>
                <a:path w="3904" h="634" extrusionOk="0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539025" y="1958750"/>
              <a:ext cx="312750" cy="15875"/>
            </a:xfrm>
            <a:custGeom>
              <a:avLst/>
              <a:gdLst/>
              <a:ahLst/>
              <a:cxnLst/>
              <a:rect l="l" t="t" r="r" b="b"/>
              <a:pathLst>
                <a:path w="12510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539025" y="2539175"/>
              <a:ext cx="505400" cy="16700"/>
            </a:xfrm>
            <a:custGeom>
              <a:avLst/>
              <a:gdLst/>
              <a:ahLst/>
              <a:cxnLst/>
              <a:rect l="l" t="t" r="r" b="b"/>
              <a:pathLst>
                <a:path w="20216" h="668" extrusionOk="0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539025" y="2603375"/>
              <a:ext cx="505400" cy="16725"/>
            </a:xfrm>
            <a:custGeom>
              <a:avLst/>
              <a:gdLst/>
              <a:ahLst/>
              <a:cxnLst/>
              <a:rect l="l" t="t" r="r" b="b"/>
              <a:pathLst>
                <a:path w="20216" h="669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539025" y="2667600"/>
              <a:ext cx="504550" cy="16700"/>
            </a:xfrm>
            <a:custGeom>
              <a:avLst/>
              <a:gdLst/>
              <a:ahLst/>
              <a:cxnLst/>
              <a:rect l="l" t="t" r="r" b="b"/>
              <a:pathLst>
                <a:path w="20182" h="668" extrusionOk="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539025" y="3051200"/>
              <a:ext cx="504550" cy="15875"/>
            </a:xfrm>
            <a:custGeom>
              <a:avLst/>
              <a:gdLst/>
              <a:ahLst/>
              <a:cxnLst/>
              <a:rect l="l" t="t" r="r" b="b"/>
              <a:pathLst>
                <a:path w="20182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998525" y="2464950"/>
              <a:ext cx="150125" cy="15875"/>
            </a:xfrm>
            <a:custGeom>
              <a:avLst/>
              <a:gdLst/>
              <a:ahLst/>
              <a:cxnLst/>
              <a:rect l="l" t="t" r="r" b="b"/>
              <a:pathLst>
                <a:path w="6005" h="635" extrusionOk="0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8197825" y="2464950"/>
              <a:ext cx="200175" cy="15875"/>
            </a:xfrm>
            <a:custGeom>
              <a:avLst/>
              <a:gdLst/>
              <a:ahLst/>
              <a:cxnLst/>
              <a:rect l="l" t="t" r="r" b="b"/>
              <a:pathLst>
                <a:path w="8007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8197825" y="2539175"/>
              <a:ext cx="200175" cy="16700"/>
            </a:xfrm>
            <a:custGeom>
              <a:avLst/>
              <a:gdLst/>
              <a:ahLst/>
              <a:cxnLst/>
              <a:rect l="l" t="t" r="r" b="b"/>
              <a:pathLst>
                <a:path w="8007" h="668" extrusionOk="0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539025" y="3148775"/>
              <a:ext cx="76750" cy="15875"/>
            </a:xfrm>
            <a:custGeom>
              <a:avLst/>
              <a:gdLst/>
              <a:ahLst/>
              <a:cxnLst/>
              <a:rect l="l" t="t" r="r" b="b"/>
              <a:pathLst>
                <a:path w="3070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539025" y="3197150"/>
              <a:ext cx="76750" cy="16700"/>
            </a:xfrm>
            <a:custGeom>
              <a:avLst/>
              <a:gdLst/>
              <a:ahLst/>
              <a:cxnLst/>
              <a:rect l="l" t="t" r="r" b="b"/>
              <a:pathLst>
                <a:path w="3070" h="668" extrusionOk="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635775" y="3197150"/>
              <a:ext cx="469525" cy="16700"/>
            </a:xfrm>
            <a:custGeom>
              <a:avLst/>
              <a:gdLst/>
              <a:ahLst/>
              <a:cxnLst/>
              <a:rect l="l" t="t" r="r" b="b"/>
              <a:pathLst>
                <a:path w="18781" h="668" extrusionOk="0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657450" y="3148775"/>
              <a:ext cx="75900" cy="15875"/>
            </a:xfrm>
            <a:custGeom>
              <a:avLst/>
              <a:gdLst/>
              <a:ahLst/>
              <a:cxnLst/>
              <a:rect l="l" t="t" r="r" b="b"/>
              <a:pathLst>
                <a:path w="3036" h="635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775025" y="3148775"/>
              <a:ext cx="76750" cy="15875"/>
            </a:xfrm>
            <a:custGeom>
              <a:avLst/>
              <a:gdLst/>
              <a:ahLst/>
              <a:cxnLst/>
              <a:rect l="l" t="t" r="r" b="b"/>
              <a:pathLst>
                <a:path w="3070" h="635" extrusionOk="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893450" y="3148775"/>
              <a:ext cx="75925" cy="15875"/>
            </a:xfrm>
            <a:custGeom>
              <a:avLst/>
              <a:gdLst/>
              <a:ahLst/>
              <a:cxnLst/>
              <a:rect l="l" t="t" r="r" b="b"/>
              <a:pathLst>
                <a:path w="3037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8011875" y="3148775"/>
              <a:ext cx="75900" cy="15875"/>
            </a:xfrm>
            <a:custGeom>
              <a:avLst/>
              <a:gdLst/>
              <a:ahLst/>
              <a:cxnLst/>
              <a:rect l="l" t="t" r="r" b="b"/>
              <a:pathLst>
                <a:path w="3036" h="635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8129450" y="3148775"/>
              <a:ext cx="76750" cy="15875"/>
            </a:xfrm>
            <a:custGeom>
              <a:avLst/>
              <a:gdLst/>
              <a:ahLst/>
              <a:cxnLst/>
              <a:rect l="l" t="t" r="r" b="b"/>
              <a:pathLst>
                <a:path w="3070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47875" y="3148775"/>
              <a:ext cx="51725" cy="15875"/>
            </a:xfrm>
            <a:custGeom>
              <a:avLst/>
              <a:gdLst/>
              <a:ahLst/>
              <a:cxnLst/>
              <a:rect l="l" t="t" r="r" b="b"/>
              <a:pathLst>
                <a:path w="2069" h="635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089425" y="1209875"/>
              <a:ext cx="816450" cy="748075"/>
            </a:xfrm>
            <a:custGeom>
              <a:avLst/>
              <a:gdLst/>
              <a:ahLst/>
              <a:cxnLst/>
              <a:rect l="l" t="t" r="r" b="b"/>
              <a:pathLst>
                <a:path w="32658" h="29923" extrusionOk="0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8134450" y="1359150"/>
              <a:ext cx="729725" cy="561275"/>
            </a:xfrm>
            <a:custGeom>
              <a:avLst/>
              <a:gdLst/>
              <a:ahLst/>
              <a:cxnLst/>
              <a:rect l="l" t="t" r="r" b="b"/>
              <a:pathLst>
                <a:path w="29189" h="22451" extrusionOk="0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8169475" y="1485925"/>
              <a:ext cx="518725" cy="12525"/>
            </a:xfrm>
            <a:custGeom>
              <a:avLst/>
              <a:gdLst/>
              <a:ahLst/>
              <a:cxnLst/>
              <a:rect l="l" t="t" r="r" b="b"/>
              <a:pathLst>
                <a:path w="20749" h="501" extrusionOk="0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8719875" y="1485925"/>
              <a:ext cx="50050" cy="12525"/>
            </a:xfrm>
            <a:custGeom>
              <a:avLst/>
              <a:gdLst/>
              <a:ahLst/>
              <a:cxnLst/>
              <a:rect l="l" t="t" r="r" b="b"/>
              <a:pathLst>
                <a:path w="2002" h="501" extrusionOk="0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8169475" y="1543450"/>
              <a:ext cx="296900" cy="12550"/>
            </a:xfrm>
            <a:custGeom>
              <a:avLst/>
              <a:gdLst/>
              <a:ahLst/>
              <a:cxnLst/>
              <a:rect l="l" t="t" r="r" b="b"/>
              <a:pathLst>
                <a:path w="11876" h="502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8470525" y="1543450"/>
              <a:ext cx="94275" cy="12550"/>
            </a:xfrm>
            <a:custGeom>
              <a:avLst/>
              <a:gdLst/>
              <a:ahLst/>
              <a:cxnLst/>
              <a:rect l="l" t="t" r="r" b="b"/>
              <a:pathLst>
                <a:path w="3771" h="502" extrusionOk="0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8502225" y="1576825"/>
              <a:ext cx="62575" cy="11700"/>
            </a:xfrm>
            <a:custGeom>
              <a:avLst/>
              <a:gdLst/>
              <a:ahLst/>
              <a:cxnLst/>
              <a:rect l="l" t="t" r="r" b="b"/>
              <a:pathLst>
                <a:path w="2503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8471375" y="1576825"/>
              <a:ext cx="18350" cy="11700"/>
            </a:xfrm>
            <a:custGeom>
              <a:avLst/>
              <a:gdLst/>
              <a:ahLst/>
              <a:cxnLst/>
              <a:rect l="l" t="t" r="r" b="b"/>
              <a:pathLst>
                <a:path w="734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8397150" y="1576825"/>
              <a:ext cx="56725" cy="11700"/>
            </a:xfrm>
            <a:custGeom>
              <a:avLst/>
              <a:gdLst/>
              <a:ahLst/>
              <a:cxnLst/>
              <a:rect l="l" t="t" r="r" b="b"/>
              <a:pathLst>
                <a:path w="2269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8317075" y="1576825"/>
              <a:ext cx="56750" cy="11700"/>
            </a:xfrm>
            <a:custGeom>
              <a:avLst/>
              <a:gdLst/>
              <a:ahLst/>
              <a:cxnLst/>
              <a:rect l="l" t="t" r="r" b="b"/>
              <a:pathLst>
                <a:path w="2270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8237025" y="1576825"/>
              <a:ext cx="56725" cy="11700"/>
            </a:xfrm>
            <a:custGeom>
              <a:avLst/>
              <a:gdLst/>
              <a:ahLst/>
              <a:cxnLst/>
              <a:rect l="l" t="t" r="r" b="b"/>
              <a:pathLst>
                <a:path w="2269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8237025" y="1616850"/>
              <a:ext cx="481200" cy="11700"/>
            </a:xfrm>
            <a:custGeom>
              <a:avLst/>
              <a:gdLst/>
              <a:ahLst/>
              <a:cxnLst/>
              <a:rect l="l" t="t" r="r" b="b"/>
              <a:pathLst>
                <a:path w="19248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8169475" y="1576825"/>
              <a:ext cx="28375" cy="11700"/>
            </a:xfrm>
            <a:custGeom>
              <a:avLst/>
              <a:gdLst/>
              <a:ahLst/>
              <a:cxnLst/>
              <a:rect l="l" t="t" r="r" b="b"/>
              <a:pathLst>
                <a:path w="1135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169475" y="1616850"/>
              <a:ext cx="28375" cy="11700"/>
            </a:xfrm>
            <a:custGeom>
              <a:avLst/>
              <a:gdLst/>
              <a:ahLst/>
              <a:cxnLst/>
              <a:rect l="l" t="t" r="r" b="b"/>
              <a:pathLst>
                <a:path w="1135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8169475" y="1656875"/>
              <a:ext cx="28375" cy="11700"/>
            </a:xfrm>
            <a:custGeom>
              <a:avLst/>
              <a:gdLst/>
              <a:ahLst/>
              <a:cxnLst/>
              <a:rect l="l" t="t" r="r" b="b"/>
              <a:pathLst>
                <a:path w="1135" h="468" extrusionOk="0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8747400" y="1616850"/>
              <a:ext cx="70900" cy="11700"/>
            </a:xfrm>
            <a:custGeom>
              <a:avLst/>
              <a:gdLst/>
              <a:ahLst/>
              <a:cxnLst/>
              <a:rect l="l" t="t" r="r" b="b"/>
              <a:pathLst>
                <a:path w="2836" h="468" extrusionOk="0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235350" y="1656875"/>
              <a:ext cx="203525" cy="11700"/>
            </a:xfrm>
            <a:custGeom>
              <a:avLst/>
              <a:gdLst/>
              <a:ahLst/>
              <a:cxnLst/>
              <a:rect l="l" t="t" r="r" b="b"/>
              <a:pathLst>
                <a:path w="8141" h="468" extrusionOk="0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502225" y="1708575"/>
              <a:ext cx="229350" cy="12525"/>
            </a:xfrm>
            <a:custGeom>
              <a:avLst/>
              <a:gdLst/>
              <a:ahLst/>
              <a:cxnLst/>
              <a:rect l="l" t="t" r="r" b="b"/>
              <a:pathLst>
                <a:path w="9174" h="501" extrusionOk="0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8656500" y="1681050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8169475" y="1430875"/>
              <a:ext cx="240200" cy="12550"/>
            </a:xfrm>
            <a:custGeom>
              <a:avLst/>
              <a:gdLst/>
              <a:ahLst/>
              <a:cxnLst/>
              <a:rect l="l" t="t" r="r" b="b"/>
              <a:pathLst>
                <a:path w="960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8169475" y="1821150"/>
              <a:ext cx="387800" cy="11700"/>
            </a:xfrm>
            <a:custGeom>
              <a:avLst/>
              <a:gdLst/>
              <a:ahLst/>
              <a:cxnLst/>
              <a:rect l="l" t="t" r="r" b="b"/>
              <a:pathLst>
                <a:path w="1551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8522225" y="1749450"/>
              <a:ext cx="115125" cy="11700"/>
            </a:xfrm>
            <a:custGeom>
              <a:avLst/>
              <a:gdLst/>
              <a:ahLst/>
              <a:cxnLst/>
              <a:rect l="l" t="t" r="r" b="b"/>
              <a:pathLst>
                <a:path w="4605" h="468" extrusionOk="0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8675675" y="1749450"/>
              <a:ext cx="153475" cy="11700"/>
            </a:xfrm>
            <a:custGeom>
              <a:avLst/>
              <a:gdLst/>
              <a:ahLst/>
              <a:cxnLst/>
              <a:rect l="l" t="t" r="r" b="b"/>
              <a:pathLst>
                <a:path w="6139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8675675" y="1806150"/>
              <a:ext cx="153475" cy="12525"/>
            </a:xfrm>
            <a:custGeom>
              <a:avLst/>
              <a:gdLst/>
              <a:ahLst/>
              <a:cxnLst/>
              <a:rect l="l" t="t" r="r" b="b"/>
              <a:pathLst>
                <a:path w="6139" h="501" extrusionOk="0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69475" y="1860350"/>
              <a:ext cx="58400" cy="12525"/>
            </a:xfrm>
            <a:custGeom>
              <a:avLst/>
              <a:gdLst/>
              <a:ahLst/>
              <a:cxnLst/>
              <a:rect l="l" t="t" r="r" b="b"/>
              <a:pathLst>
                <a:path w="2336" h="501" extrusionOk="0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242875" y="1860350"/>
              <a:ext cx="361100" cy="12525"/>
            </a:xfrm>
            <a:custGeom>
              <a:avLst/>
              <a:gdLst/>
              <a:ahLst/>
              <a:cxnLst/>
              <a:rect l="l" t="t" r="r" b="b"/>
              <a:pathLst>
                <a:path w="14444" h="501" extrusionOk="0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8" name="Google Shape;428;p22"/>
          <p:cNvSpPr txBox="1">
            <a:spLocks noGrp="1"/>
          </p:cNvSpPr>
          <p:nvPr>
            <p:ph type="ctrTitle"/>
          </p:nvPr>
        </p:nvSpPr>
        <p:spPr>
          <a:xfrm>
            <a:off x="1887750" y="611725"/>
            <a:ext cx="5368500" cy="10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9" name="Google Shape;429;p22"/>
          <p:cNvSpPr txBox="1">
            <a:spLocks noGrp="1"/>
          </p:cNvSpPr>
          <p:nvPr>
            <p:ph type="subTitle" idx="1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0" name="Google Shape;430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17" name="Google Shape;17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18" name="Google Shape;18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24" name="Google Shape;24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 idx="3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6" name="Google Shape;36;p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41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2" name="Google Shape;42;p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9" name="Google Shape;49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50" name="Google Shape;50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56" name="Google Shape;56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1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1052800" y="1689450"/>
            <a:ext cx="2617200" cy="10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body" idx="2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83" name="Google Shape;83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94" name="Google Shape;94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95" name="Google Shape;95;p1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11"/>
          <p:cNvGrpSpPr/>
          <p:nvPr/>
        </p:nvGrpSpPr>
        <p:grpSpPr>
          <a:xfrm rot="10800000" flipH="1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01" name="Google Shape;101;p1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  <p:sldLayoutId id="2147483658" r:id="rId9"/>
    <p:sldLayoutId id="2147483660" r:id="rId10"/>
    <p:sldLayoutId id="2147483661" r:id="rId11"/>
    <p:sldLayoutId id="2147483662" r:id="rId12"/>
    <p:sldLayoutId id="2147483666" r:id="rId13"/>
    <p:sldLayoutId id="2147483667" r:id="rId14"/>
    <p:sldLayoutId id="2147483668" r:id="rId15"/>
    <p:sldLayoutId id="2147483669" r:id="rId16"/>
    <p:sldLayoutId id="2147483670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eldung.com/inversion-control-and-dependency-injection-in-spring" TargetMode="External"/><Relationship Id="rId2" Type="http://schemas.openxmlformats.org/officeDocument/2006/relationships/hyperlink" Target="https://www.gantt.com/fr/#:~:text=Le%20diagramme%20de%20Gantt%2C%20couramment,t%C3%A2ches)%20qui%20constituent%20un%20projet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8000">
              <a:schemeClr val="accent3"/>
            </a:gs>
            <a:gs pos="0">
              <a:schemeClr val="accent2">
                <a:lumMod val="20000"/>
                <a:lumOff val="80000"/>
              </a:schemeClr>
            </a:gs>
            <a:gs pos="52000">
              <a:schemeClr val="accent2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7"/>
          <p:cNvSpPr txBox="1">
            <a:spLocks noGrp="1"/>
          </p:cNvSpPr>
          <p:nvPr>
            <p:ph type="ctrTitle"/>
          </p:nvPr>
        </p:nvSpPr>
        <p:spPr>
          <a:xfrm>
            <a:off x="608767" y="1423138"/>
            <a:ext cx="4200323" cy="20773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>
                <a:solidFill>
                  <a:schemeClr val="bg2"/>
                </a:solidFill>
              </a:rPr>
              <a:t>Développement d’une application de gestion de congés</a:t>
            </a:r>
            <a:endParaRPr lang="en-US" sz="4000" dirty="0">
              <a:solidFill>
                <a:schemeClr val="bg2"/>
              </a:solidFill>
            </a:endParaRPr>
          </a:p>
        </p:txBody>
      </p:sp>
      <p:sp>
        <p:nvSpPr>
          <p:cNvPr id="478" name="Google Shape;478;p27"/>
          <p:cNvSpPr txBox="1">
            <a:spLocks noGrp="1"/>
          </p:cNvSpPr>
          <p:nvPr>
            <p:ph type="subTitle" idx="1"/>
          </p:nvPr>
        </p:nvSpPr>
        <p:spPr>
          <a:xfrm>
            <a:off x="273685" y="3612747"/>
            <a:ext cx="1986021" cy="938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Réalisé</a:t>
            </a:r>
            <a:r>
              <a:rPr lang="en" sz="1400" dirty="0"/>
              <a:t> par: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Fatima-zahra</a:t>
            </a:r>
            <a:r>
              <a:rPr lang="en" sz="1400" dirty="0"/>
              <a:t> Bouzoubaa</a:t>
            </a:r>
            <a:endParaRPr sz="1400" dirty="0"/>
          </a:p>
        </p:txBody>
      </p:sp>
      <p:sp>
        <p:nvSpPr>
          <p:cNvPr id="479" name="Google Shape;479;p27"/>
          <p:cNvSpPr/>
          <p:nvPr/>
        </p:nvSpPr>
        <p:spPr>
          <a:xfrm>
            <a:off x="5959668" y="2738345"/>
            <a:ext cx="2480250" cy="1611696"/>
          </a:xfrm>
          <a:custGeom>
            <a:avLst/>
            <a:gdLst/>
            <a:ahLst/>
            <a:cxnLst/>
            <a:rect l="l" t="t" r="r" b="b"/>
            <a:pathLst>
              <a:path w="98572" h="61746" extrusionOk="0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0" name="Google Shape;480;p27"/>
          <p:cNvSpPr/>
          <p:nvPr/>
        </p:nvSpPr>
        <p:spPr>
          <a:xfrm>
            <a:off x="6036442" y="2901883"/>
            <a:ext cx="2166454" cy="938519"/>
          </a:xfrm>
          <a:custGeom>
            <a:avLst/>
            <a:gdLst/>
            <a:ahLst/>
            <a:cxnLst/>
            <a:rect l="l" t="t" r="r" b="b"/>
            <a:pathLst>
              <a:path w="82626" h="35794" extrusionOk="0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6804345" y="3515875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6804345" y="3204513"/>
            <a:ext cx="125987" cy="13136"/>
          </a:xfrm>
          <a:custGeom>
            <a:avLst/>
            <a:gdLst/>
            <a:ahLst/>
            <a:cxnLst/>
            <a:rect l="l" t="t" r="r" b="b"/>
            <a:pathLst>
              <a:path w="4805" h="501" extrusionOk="0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804345" y="3061064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6804345" y="3360207"/>
            <a:ext cx="125987" cy="12271"/>
          </a:xfrm>
          <a:custGeom>
            <a:avLst/>
            <a:gdLst/>
            <a:ahLst/>
            <a:cxnLst/>
            <a:rect l="l" t="t" r="r" b="b"/>
            <a:pathLst>
              <a:path w="4805" h="468" extrusionOk="0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6288337" y="3360207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7"/>
          <p:cNvSpPr/>
          <p:nvPr/>
        </p:nvSpPr>
        <p:spPr>
          <a:xfrm>
            <a:off x="6804345" y="2967485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6288337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6116020" y="3204513"/>
            <a:ext cx="299144" cy="13136"/>
          </a:xfrm>
          <a:custGeom>
            <a:avLst/>
            <a:gdLst/>
            <a:ahLst/>
            <a:cxnLst/>
            <a:rect l="l" t="t" r="r" b="b"/>
            <a:pathLst>
              <a:path w="11409" h="501" extrusionOk="0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6288337" y="3671568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6288337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7"/>
          <p:cNvSpPr/>
          <p:nvPr/>
        </p:nvSpPr>
        <p:spPr>
          <a:xfrm>
            <a:off x="6288337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7147196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7"/>
          <p:cNvSpPr/>
          <p:nvPr/>
        </p:nvSpPr>
        <p:spPr>
          <a:xfrm>
            <a:off x="7147196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7"/>
          <p:cNvSpPr/>
          <p:nvPr/>
        </p:nvSpPr>
        <p:spPr>
          <a:xfrm>
            <a:off x="7147196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7"/>
          <p:cNvSpPr/>
          <p:nvPr/>
        </p:nvSpPr>
        <p:spPr>
          <a:xfrm>
            <a:off x="6975771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7"/>
          <p:cNvSpPr/>
          <p:nvPr/>
        </p:nvSpPr>
        <p:spPr>
          <a:xfrm>
            <a:off x="6975771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7"/>
          <p:cNvSpPr/>
          <p:nvPr/>
        </p:nvSpPr>
        <p:spPr>
          <a:xfrm>
            <a:off x="6975771" y="3360207"/>
            <a:ext cx="126852" cy="12271"/>
          </a:xfrm>
          <a:custGeom>
            <a:avLst/>
            <a:gdLst/>
            <a:ahLst/>
            <a:cxnLst/>
            <a:rect l="l" t="t" r="r" b="b"/>
            <a:pathLst>
              <a:path w="4838" h="468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7147196" y="3360207"/>
            <a:ext cx="126852" cy="12271"/>
          </a:xfrm>
          <a:custGeom>
            <a:avLst/>
            <a:gdLst/>
            <a:ahLst/>
            <a:cxnLst/>
            <a:rect l="l" t="t" r="r" b="b"/>
            <a:pathLst>
              <a:path w="4838" h="468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/>
          <p:nvPr/>
        </p:nvSpPr>
        <p:spPr>
          <a:xfrm>
            <a:off x="6975771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6975771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7147196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6804345" y="3671568"/>
            <a:ext cx="814315" cy="13136"/>
          </a:xfrm>
          <a:custGeom>
            <a:avLst/>
            <a:gdLst/>
            <a:ahLst/>
            <a:cxnLst/>
            <a:rect l="l" t="t" r="r" b="b"/>
            <a:pathLst>
              <a:path w="31057" h="501" extrusionOk="0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7"/>
          <p:cNvSpPr/>
          <p:nvPr/>
        </p:nvSpPr>
        <p:spPr>
          <a:xfrm>
            <a:off x="6632054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7"/>
          <p:cNvSpPr/>
          <p:nvPr/>
        </p:nvSpPr>
        <p:spPr>
          <a:xfrm>
            <a:off x="6459763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"/>
          <p:cNvSpPr/>
          <p:nvPr/>
        </p:nvSpPr>
        <p:spPr>
          <a:xfrm>
            <a:off x="6632054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7"/>
          <p:cNvSpPr/>
          <p:nvPr/>
        </p:nvSpPr>
        <p:spPr>
          <a:xfrm>
            <a:off x="6459763" y="3671568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7"/>
          <p:cNvSpPr/>
          <p:nvPr/>
        </p:nvSpPr>
        <p:spPr>
          <a:xfrm>
            <a:off x="6459763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7"/>
          <p:cNvSpPr/>
          <p:nvPr/>
        </p:nvSpPr>
        <p:spPr>
          <a:xfrm>
            <a:off x="6459763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7"/>
          <p:cNvSpPr/>
          <p:nvPr/>
        </p:nvSpPr>
        <p:spPr>
          <a:xfrm>
            <a:off x="6459763" y="3204513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6459763" y="3360207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7"/>
          <p:cNvSpPr/>
          <p:nvPr/>
        </p:nvSpPr>
        <p:spPr>
          <a:xfrm>
            <a:off x="6632054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>
            <a:off x="6632054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>
            <a:off x="6632054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>
            <a:off x="6632054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>
            <a:off x="6792100" y="3891973"/>
            <a:ext cx="649889" cy="380478"/>
          </a:xfrm>
          <a:custGeom>
            <a:avLst/>
            <a:gdLst/>
            <a:ahLst/>
            <a:cxnLst/>
            <a:rect l="l" t="t" r="r" b="b"/>
            <a:pathLst>
              <a:path w="24786" h="14511" extrusionOk="0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>
            <a:off x="6116020" y="2967485"/>
            <a:ext cx="2017786" cy="822181"/>
          </a:xfrm>
          <a:custGeom>
            <a:avLst/>
            <a:gdLst/>
            <a:ahLst/>
            <a:cxnLst/>
            <a:rect l="l" t="t" r="r" b="b"/>
            <a:pathLst>
              <a:path w="76956" h="31357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>
            <a:off x="6116020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6116020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/>
          <p:nvPr/>
        </p:nvSpPr>
        <p:spPr>
          <a:xfrm>
            <a:off x="6116020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6116020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7319514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7319514" y="3204513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7319514" y="3360207"/>
            <a:ext cx="126826" cy="12271"/>
          </a:xfrm>
          <a:custGeom>
            <a:avLst/>
            <a:gdLst/>
            <a:ahLst/>
            <a:cxnLst/>
            <a:rect l="l" t="t" r="r" b="b"/>
            <a:pathLst>
              <a:path w="4837" h="468" extrusionOk="0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7"/>
          <p:cNvSpPr/>
          <p:nvPr/>
        </p:nvSpPr>
        <p:spPr>
          <a:xfrm>
            <a:off x="7835522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7"/>
          <p:cNvSpPr/>
          <p:nvPr/>
        </p:nvSpPr>
        <p:spPr>
          <a:xfrm>
            <a:off x="7319514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7"/>
          <p:cNvSpPr/>
          <p:nvPr/>
        </p:nvSpPr>
        <p:spPr>
          <a:xfrm>
            <a:off x="7319514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7"/>
          <p:cNvSpPr/>
          <p:nvPr/>
        </p:nvSpPr>
        <p:spPr>
          <a:xfrm>
            <a:off x="7835522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7"/>
          <p:cNvSpPr/>
          <p:nvPr/>
        </p:nvSpPr>
        <p:spPr>
          <a:xfrm>
            <a:off x="7663231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7"/>
          <p:cNvSpPr/>
          <p:nvPr/>
        </p:nvSpPr>
        <p:spPr>
          <a:xfrm>
            <a:off x="7663231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7"/>
          <p:cNvSpPr/>
          <p:nvPr/>
        </p:nvSpPr>
        <p:spPr>
          <a:xfrm>
            <a:off x="7663231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7"/>
          <p:cNvSpPr/>
          <p:nvPr/>
        </p:nvSpPr>
        <p:spPr>
          <a:xfrm>
            <a:off x="7663231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7"/>
          <p:cNvSpPr/>
          <p:nvPr/>
        </p:nvSpPr>
        <p:spPr>
          <a:xfrm>
            <a:off x="7663231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7"/>
          <p:cNvSpPr/>
          <p:nvPr/>
        </p:nvSpPr>
        <p:spPr>
          <a:xfrm>
            <a:off x="7663231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7"/>
          <p:cNvSpPr/>
          <p:nvPr/>
        </p:nvSpPr>
        <p:spPr>
          <a:xfrm>
            <a:off x="8006947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7"/>
          <p:cNvSpPr/>
          <p:nvPr/>
        </p:nvSpPr>
        <p:spPr>
          <a:xfrm>
            <a:off x="7835522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7"/>
          <p:cNvSpPr/>
          <p:nvPr/>
        </p:nvSpPr>
        <p:spPr>
          <a:xfrm>
            <a:off x="7491805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7"/>
          <p:cNvSpPr/>
          <p:nvPr/>
        </p:nvSpPr>
        <p:spPr>
          <a:xfrm>
            <a:off x="7835522" y="3204513"/>
            <a:ext cx="298279" cy="13136"/>
          </a:xfrm>
          <a:custGeom>
            <a:avLst/>
            <a:gdLst/>
            <a:ahLst/>
            <a:cxnLst/>
            <a:rect l="l" t="t" r="r" b="b"/>
            <a:pathLst>
              <a:path w="11376" h="501" extrusionOk="0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7"/>
          <p:cNvSpPr/>
          <p:nvPr/>
        </p:nvSpPr>
        <p:spPr>
          <a:xfrm>
            <a:off x="7835522" y="3061064"/>
            <a:ext cx="298279" cy="13162"/>
          </a:xfrm>
          <a:custGeom>
            <a:avLst/>
            <a:gdLst/>
            <a:ahLst/>
            <a:cxnLst/>
            <a:rect l="l" t="t" r="r" b="b"/>
            <a:pathLst>
              <a:path w="11376" h="502" extrusionOk="0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7"/>
          <p:cNvSpPr/>
          <p:nvPr/>
        </p:nvSpPr>
        <p:spPr>
          <a:xfrm>
            <a:off x="8006947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7835522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8006947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7"/>
          <p:cNvSpPr/>
          <p:nvPr/>
        </p:nvSpPr>
        <p:spPr>
          <a:xfrm>
            <a:off x="7491805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7"/>
          <p:cNvSpPr/>
          <p:nvPr/>
        </p:nvSpPr>
        <p:spPr>
          <a:xfrm>
            <a:off x="7491805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7"/>
          <p:cNvSpPr/>
          <p:nvPr/>
        </p:nvSpPr>
        <p:spPr>
          <a:xfrm>
            <a:off x="7491805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7491805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8162641" y="2772461"/>
            <a:ext cx="111986" cy="114581"/>
          </a:xfrm>
          <a:custGeom>
            <a:avLst/>
            <a:gdLst/>
            <a:ahLst/>
            <a:cxnLst/>
            <a:rect l="l" t="t" r="r" b="b"/>
            <a:pathLst>
              <a:path w="4271" h="4370" extrusionOk="0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8162641" y="2772461"/>
            <a:ext cx="111986" cy="111959"/>
          </a:xfrm>
          <a:custGeom>
            <a:avLst/>
            <a:gdLst/>
            <a:ahLst/>
            <a:cxnLst/>
            <a:rect l="l" t="t" r="r" b="b"/>
            <a:pathLst>
              <a:path w="4271" h="4270" extrusionOk="0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7"/>
          <p:cNvSpPr/>
          <p:nvPr/>
        </p:nvSpPr>
        <p:spPr>
          <a:xfrm>
            <a:off x="8173129" y="2782084"/>
            <a:ext cx="91875" cy="92714"/>
          </a:xfrm>
          <a:custGeom>
            <a:avLst/>
            <a:gdLst/>
            <a:ahLst/>
            <a:cxnLst/>
            <a:rect l="l" t="t" r="r" b="b"/>
            <a:pathLst>
              <a:path w="3504" h="3536" extrusionOk="0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8173129" y="2827549"/>
            <a:ext cx="91875" cy="47248"/>
          </a:xfrm>
          <a:custGeom>
            <a:avLst/>
            <a:gdLst/>
            <a:ahLst/>
            <a:cxnLst/>
            <a:rect l="l" t="t" r="r" b="b"/>
            <a:pathLst>
              <a:path w="3504" h="1802" extrusionOk="0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5646147" y="2701671"/>
            <a:ext cx="68916" cy="31575"/>
          </a:xfrm>
          <a:custGeom>
            <a:avLst/>
            <a:gdLst/>
            <a:ahLst/>
            <a:cxnLst/>
            <a:rect l="l" t="t" r="r" b="b"/>
            <a:pathLst>
              <a:path w="2259" h="1035" extrusionOk="0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5764205" y="2701671"/>
            <a:ext cx="68886" cy="31575"/>
          </a:xfrm>
          <a:custGeom>
            <a:avLst/>
            <a:gdLst/>
            <a:ahLst/>
            <a:cxnLst/>
            <a:rect l="l" t="t" r="r" b="b"/>
            <a:pathLst>
              <a:path w="2258" h="1035" extrusionOk="0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7"/>
          <p:cNvSpPr/>
          <p:nvPr/>
        </p:nvSpPr>
        <p:spPr>
          <a:xfrm>
            <a:off x="5882232" y="2701671"/>
            <a:ext cx="68916" cy="31575"/>
          </a:xfrm>
          <a:custGeom>
            <a:avLst/>
            <a:gdLst/>
            <a:ahLst/>
            <a:cxnLst/>
            <a:rect l="l" t="t" r="r" b="b"/>
            <a:pathLst>
              <a:path w="2259" h="1035" extrusionOk="0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7"/>
          <p:cNvSpPr/>
          <p:nvPr/>
        </p:nvSpPr>
        <p:spPr>
          <a:xfrm>
            <a:off x="7158576" y="2327273"/>
            <a:ext cx="26" cy="52492"/>
          </a:xfrm>
          <a:custGeom>
            <a:avLst/>
            <a:gdLst/>
            <a:ahLst/>
            <a:cxnLst/>
            <a:rect l="l" t="t" r="r" b="b"/>
            <a:pathLst>
              <a:path w="1" h="2002" extrusionOk="0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7"/>
          <p:cNvSpPr/>
          <p:nvPr/>
        </p:nvSpPr>
        <p:spPr>
          <a:xfrm>
            <a:off x="7807545" y="2334545"/>
            <a:ext cx="107607" cy="32408"/>
          </a:xfrm>
          <a:custGeom>
            <a:avLst/>
            <a:gdLst/>
            <a:ahLst/>
            <a:cxnLst/>
            <a:rect l="l" t="t" r="r" b="b"/>
            <a:pathLst>
              <a:path w="4104" h="1236" extrusionOk="0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7"/>
          <p:cNvSpPr/>
          <p:nvPr/>
        </p:nvSpPr>
        <p:spPr>
          <a:xfrm>
            <a:off x="7935236" y="2334545"/>
            <a:ext cx="107607" cy="32408"/>
          </a:xfrm>
          <a:custGeom>
            <a:avLst/>
            <a:gdLst/>
            <a:ahLst/>
            <a:cxnLst/>
            <a:rect l="l" t="t" r="r" b="b"/>
            <a:pathLst>
              <a:path w="4104" h="1236" extrusionOk="0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7"/>
          <p:cNvSpPr/>
          <p:nvPr/>
        </p:nvSpPr>
        <p:spPr>
          <a:xfrm>
            <a:off x="7646607" y="2523460"/>
            <a:ext cx="697111" cy="32408"/>
          </a:xfrm>
          <a:custGeom>
            <a:avLst/>
            <a:gdLst/>
            <a:ahLst/>
            <a:cxnLst/>
            <a:rect l="l" t="t" r="r" b="b"/>
            <a:pathLst>
              <a:path w="26587" h="1236" extrusionOk="0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27"/>
          <p:cNvSpPr/>
          <p:nvPr/>
        </p:nvSpPr>
        <p:spPr>
          <a:xfrm>
            <a:off x="8170507" y="2589954"/>
            <a:ext cx="136475" cy="33247"/>
          </a:xfrm>
          <a:custGeom>
            <a:avLst/>
            <a:gdLst/>
            <a:ahLst/>
            <a:cxnLst/>
            <a:rect l="l" t="t" r="r" b="b"/>
            <a:pathLst>
              <a:path w="5205" h="1268" extrusionOk="0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27"/>
          <p:cNvSpPr/>
          <p:nvPr/>
        </p:nvSpPr>
        <p:spPr>
          <a:xfrm>
            <a:off x="8027084" y="2589954"/>
            <a:ext cx="123339" cy="33247"/>
          </a:xfrm>
          <a:custGeom>
            <a:avLst/>
            <a:gdLst/>
            <a:ahLst/>
            <a:cxnLst/>
            <a:rect l="l" t="t" r="r" b="b"/>
            <a:pathLst>
              <a:path w="4704" h="1268" extrusionOk="0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27"/>
          <p:cNvSpPr/>
          <p:nvPr/>
        </p:nvSpPr>
        <p:spPr>
          <a:xfrm>
            <a:off x="7916882" y="2122898"/>
            <a:ext cx="649863" cy="545796"/>
          </a:xfrm>
          <a:custGeom>
            <a:avLst/>
            <a:gdLst/>
            <a:ahLst/>
            <a:cxnLst/>
            <a:rect l="l" t="t" r="r" b="b"/>
            <a:pathLst>
              <a:path w="24785" h="20816" extrusionOk="0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7"/>
          <p:cNvSpPr/>
          <p:nvPr/>
        </p:nvSpPr>
        <p:spPr>
          <a:xfrm>
            <a:off x="5050233" y="1089877"/>
            <a:ext cx="2566822" cy="1611696"/>
          </a:xfrm>
          <a:custGeom>
            <a:avLst/>
            <a:gdLst/>
            <a:ahLst/>
            <a:cxnLst/>
            <a:rect l="l" t="t" r="r" b="b"/>
            <a:pathLst>
              <a:path w="86029" h="55841" extrusionOk="0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7"/>
          <p:cNvSpPr/>
          <p:nvPr/>
        </p:nvSpPr>
        <p:spPr>
          <a:xfrm>
            <a:off x="5050233" y="1089876"/>
            <a:ext cx="2566822" cy="224565"/>
          </a:xfrm>
          <a:custGeom>
            <a:avLst/>
            <a:gdLst/>
            <a:ahLst/>
            <a:cxnLst/>
            <a:rect l="l" t="t" r="r" b="b"/>
            <a:pathLst>
              <a:path w="86029" h="9008" extrusionOk="0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7"/>
          <p:cNvSpPr/>
          <p:nvPr/>
        </p:nvSpPr>
        <p:spPr>
          <a:xfrm>
            <a:off x="5146934" y="1415452"/>
            <a:ext cx="2351020" cy="1188205"/>
          </a:xfrm>
          <a:custGeom>
            <a:avLst/>
            <a:gdLst/>
            <a:ahLst/>
            <a:cxnLst/>
            <a:rect l="l" t="t" r="r" b="b"/>
            <a:pathLst>
              <a:path w="79257" h="41197" extrusionOk="0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3" name="Google Shape;563;p27"/>
          <p:cNvSpPr/>
          <p:nvPr/>
        </p:nvSpPr>
        <p:spPr>
          <a:xfrm>
            <a:off x="5223004" y="1488416"/>
            <a:ext cx="57019" cy="116020"/>
          </a:xfrm>
          <a:custGeom>
            <a:avLst/>
            <a:gdLst/>
            <a:ahLst/>
            <a:cxnLst/>
            <a:rect l="l" t="t" r="r" b="b"/>
            <a:pathLst>
              <a:path w="1869" h="3803" fill="none" extrusionOk="0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564" name="Google Shape;564;p27"/>
          <p:cNvSpPr/>
          <p:nvPr/>
        </p:nvSpPr>
        <p:spPr>
          <a:xfrm>
            <a:off x="5414616" y="1488416"/>
            <a:ext cx="58056" cy="116020"/>
          </a:xfrm>
          <a:custGeom>
            <a:avLst/>
            <a:gdLst/>
            <a:ahLst/>
            <a:cxnLst/>
            <a:rect l="l" t="t" r="r" b="b"/>
            <a:pathLst>
              <a:path w="1903" h="3803" fill="none" extrusionOk="0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565" name="Google Shape;565;p27"/>
          <p:cNvSpPr/>
          <p:nvPr/>
        </p:nvSpPr>
        <p:spPr>
          <a:xfrm>
            <a:off x="5317943" y="1488416"/>
            <a:ext cx="45822" cy="126210"/>
          </a:xfrm>
          <a:custGeom>
            <a:avLst/>
            <a:gdLst/>
            <a:ahLst/>
            <a:cxnLst/>
            <a:rect l="l" t="t" r="r" b="b"/>
            <a:pathLst>
              <a:path w="1502" h="4137" fill="none" extrusionOk="0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566" name="Google Shape;566;p27"/>
          <p:cNvSpPr/>
          <p:nvPr/>
        </p:nvSpPr>
        <p:spPr>
          <a:xfrm>
            <a:off x="5528277" y="1588419"/>
            <a:ext cx="32613" cy="32613"/>
          </a:xfrm>
          <a:custGeom>
            <a:avLst/>
            <a:gdLst/>
            <a:ahLst/>
            <a:cxnLst/>
            <a:rect l="l" t="t" r="r" b="b"/>
            <a:pathLst>
              <a:path w="1069" h="1069" extrusionOk="0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7"/>
          <p:cNvSpPr/>
          <p:nvPr/>
        </p:nvSpPr>
        <p:spPr>
          <a:xfrm>
            <a:off x="5641430" y="1588419"/>
            <a:ext cx="32582" cy="32613"/>
          </a:xfrm>
          <a:custGeom>
            <a:avLst/>
            <a:gdLst/>
            <a:ahLst/>
            <a:cxnLst/>
            <a:rect l="l" t="t" r="r" b="b"/>
            <a:pathLst>
              <a:path w="1068" h="1069" extrusionOk="0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7"/>
          <p:cNvSpPr/>
          <p:nvPr/>
        </p:nvSpPr>
        <p:spPr>
          <a:xfrm>
            <a:off x="5589864" y="1588419"/>
            <a:ext cx="32582" cy="32613"/>
          </a:xfrm>
          <a:custGeom>
            <a:avLst/>
            <a:gdLst/>
            <a:ahLst/>
            <a:cxnLst/>
            <a:rect l="l" t="t" r="r" b="b"/>
            <a:pathLst>
              <a:path w="1068" h="1069" extrusionOk="0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7"/>
          <p:cNvSpPr/>
          <p:nvPr/>
        </p:nvSpPr>
        <p:spPr>
          <a:xfrm>
            <a:off x="5197067" y="1721730"/>
            <a:ext cx="1737158" cy="31"/>
          </a:xfrm>
          <a:custGeom>
            <a:avLst/>
            <a:gdLst/>
            <a:ahLst/>
            <a:cxnLst/>
            <a:rect l="l" t="t" r="r" b="b"/>
            <a:pathLst>
              <a:path w="56942" h="1" fill="none" extrusionOk="0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7"/>
          <p:cNvSpPr/>
          <p:nvPr/>
        </p:nvSpPr>
        <p:spPr>
          <a:xfrm>
            <a:off x="7038920" y="1721730"/>
            <a:ext cx="134355" cy="31"/>
          </a:xfrm>
          <a:custGeom>
            <a:avLst/>
            <a:gdLst/>
            <a:ahLst/>
            <a:cxnLst/>
            <a:rect l="l" t="t" r="r" b="b"/>
            <a:pathLst>
              <a:path w="4404" h="1" fill="none" extrusionOk="0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7"/>
          <p:cNvSpPr/>
          <p:nvPr/>
        </p:nvSpPr>
        <p:spPr>
          <a:xfrm>
            <a:off x="7247520" y="1721730"/>
            <a:ext cx="170995" cy="31"/>
          </a:xfrm>
          <a:custGeom>
            <a:avLst/>
            <a:gdLst/>
            <a:ahLst/>
            <a:cxnLst/>
            <a:rect l="l" t="t" r="r" b="b"/>
            <a:pathLst>
              <a:path w="5605" h="1" fill="none" extrusionOk="0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27"/>
          <p:cNvSpPr/>
          <p:nvPr/>
        </p:nvSpPr>
        <p:spPr>
          <a:xfrm>
            <a:off x="5197067" y="1858091"/>
            <a:ext cx="1086891" cy="31"/>
          </a:xfrm>
          <a:custGeom>
            <a:avLst/>
            <a:gdLst/>
            <a:ahLst/>
            <a:cxnLst/>
            <a:rect l="l" t="t" r="r" b="b"/>
            <a:pathLst>
              <a:path w="35627" h="1" fill="none" extrusionOk="0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27"/>
          <p:cNvSpPr/>
          <p:nvPr/>
        </p:nvSpPr>
        <p:spPr>
          <a:xfrm>
            <a:off x="6444635" y="1858091"/>
            <a:ext cx="195431" cy="31"/>
          </a:xfrm>
          <a:custGeom>
            <a:avLst/>
            <a:gdLst/>
            <a:ahLst/>
            <a:cxnLst/>
            <a:rect l="l" t="t" r="r" b="b"/>
            <a:pathLst>
              <a:path w="6406" h="1" fill="none" extrusionOk="0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7"/>
          <p:cNvSpPr/>
          <p:nvPr/>
        </p:nvSpPr>
        <p:spPr>
          <a:xfrm>
            <a:off x="6110870" y="1936461"/>
            <a:ext cx="529214" cy="31"/>
          </a:xfrm>
          <a:custGeom>
            <a:avLst/>
            <a:gdLst/>
            <a:ahLst/>
            <a:cxnLst/>
            <a:rect l="l" t="t" r="r" b="b"/>
            <a:pathLst>
              <a:path w="17347" h="1" fill="none" extrusionOk="0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7"/>
          <p:cNvSpPr/>
          <p:nvPr/>
        </p:nvSpPr>
        <p:spPr>
          <a:xfrm>
            <a:off x="5931770" y="1936461"/>
            <a:ext cx="106898" cy="31"/>
          </a:xfrm>
          <a:custGeom>
            <a:avLst/>
            <a:gdLst/>
            <a:ahLst/>
            <a:cxnLst/>
            <a:rect l="l" t="t" r="r" b="b"/>
            <a:pathLst>
              <a:path w="3504" h="1" fill="none" extrusionOk="0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27"/>
          <p:cNvSpPr/>
          <p:nvPr/>
        </p:nvSpPr>
        <p:spPr>
          <a:xfrm>
            <a:off x="5740468" y="1936461"/>
            <a:ext cx="106868" cy="31"/>
          </a:xfrm>
          <a:custGeom>
            <a:avLst/>
            <a:gdLst/>
            <a:ahLst/>
            <a:cxnLst/>
            <a:rect l="l" t="t" r="r" b="b"/>
            <a:pathLst>
              <a:path w="3503" h="1" fill="none" extrusionOk="0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27"/>
          <p:cNvSpPr/>
          <p:nvPr/>
        </p:nvSpPr>
        <p:spPr>
          <a:xfrm>
            <a:off x="5550172" y="1936461"/>
            <a:ext cx="105861" cy="31"/>
          </a:xfrm>
          <a:custGeom>
            <a:avLst/>
            <a:gdLst/>
            <a:ahLst/>
            <a:cxnLst/>
            <a:rect l="l" t="t" r="r" b="b"/>
            <a:pathLst>
              <a:path w="3470" h="1" fill="none" extrusionOk="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7"/>
          <p:cNvSpPr/>
          <p:nvPr/>
        </p:nvSpPr>
        <p:spPr>
          <a:xfrm>
            <a:off x="5358870" y="1936461"/>
            <a:ext cx="105861" cy="31"/>
          </a:xfrm>
          <a:custGeom>
            <a:avLst/>
            <a:gdLst/>
            <a:ahLst/>
            <a:cxnLst/>
            <a:rect l="l" t="t" r="r" b="b"/>
            <a:pathLst>
              <a:path w="3470" h="1" fill="none" extrusionOk="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7"/>
          <p:cNvSpPr/>
          <p:nvPr/>
        </p:nvSpPr>
        <p:spPr>
          <a:xfrm>
            <a:off x="5358870" y="2032097"/>
            <a:ext cx="1647588" cy="31"/>
          </a:xfrm>
          <a:custGeom>
            <a:avLst/>
            <a:gdLst/>
            <a:ahLst/>
            <a:cxnLst/>
            <a:rect l="l" t="t" r="r" b="b"/>
            <a:pathLst>
              <a:path w="54006" h="1" fill="none" extrusionOk="0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7"/>
          <p:cNvSpPr/>
          <p:nvPr/>
        </p:nvSpPr>
        <p:spPr>
          <a:xfrm>
            <a:off x="5197067" y="1936461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7"/>
          <p:cNvSpPr/>
          <p:nvPr/>
        </p:nvSpPr>
        <p:spPr>
          <a:xfrm>
            <a:off x="5197067" y="2032097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7"/>
          <p:cNvSpPr/>
          <p:nvPr/>
        </p:nvSpPr>
        <p:spPr>
          <a:xfrm>
            <a:off x="5197067" y="2127763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7"/>
          <p:cNvSpPr/>
          <p:nvPr/>
        </p:nvSpPr>
        <p:spPr>
          <a:xfrm>
            <a:off x="5197067" y="2223399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7"/>
          <p:cNvSpPr/>
          <p:nvPr/>
        </p:nvSpPr>
        <p:spPr>
          <a:xfrm>
            <a:off x="7106064" y="2032097"/>
            <a:ext cx="226976" cy="31"/>
          </a:xfrm>
          <a:custGeom>
            <a:avLst/>
            <a:gdLst/>
            <a:ahLst/>
            <a:cxnLst/>
            <a:rect l="l" t="t" r="r" b="b"/>
            <a:pathLst>
              <a:path w="7440" h="1" fill="none" extrusionOk="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7"/>
          <p:cNvSpPr/>
          <p:nvPr/>
        </p:nvSpPr>
        <p:spPr>
          <a:xfrm>
            <a:off x="5354813" y="2127763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7"/>
          <p:cNvSpPr/>
          <p:nvPr/>
        </p:nvSpPr>
        <p:spPr>
          <a:xfrm>
            <a:off x="5354813" y="2225443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7"/>
          <p:cNvSpPr/>
          <p:nvPr/>
        </p:nvSpPr>
        <p:spPr>
          <a:xfrm>
            <a:off x="5354813" y="2324160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7"/>
          <p:cNvSpPr/>
          <p:nvPr/>
        </p:nvSpPr>
        <p:spPr>
          <a:xfrm>
            <a:off x="5354813" y="2421840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27"/>
          <p:cNvSpPr/>
          <p:nvPr/>
        </p:nvSpPr>
        <p:spPr>
          <a:xfrm>
            <a:off x="6110870" y="2421840"/>
            <a:ext cx="928130" cy="31"/>
          </a:xfrm>
          <a:custGeom>
            <a:avLst/>
            <a:gdLst/>
            <a:ahLst/>
            <a:cxnLst/>
            <a:rect l="l" t="t" r="r" b="b"/>
            <a:pathLst>
              <a:path w="30423" h="1" fill="none" extrusionOk="0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7"/>
          <p:cNvSpPr/>
          <p:nvPr/>
        </p:nvSpPr>
        <p:spPr>
          <a:xfrm>
            <a:off x="6661380" y="2324160"/>
            <a:ext cx="377591" cy="31"/>
          </a:xfrm>
          <a:custGeom>
            <a:avLst/>
            <a:gdLst/>
            <a:ahLst/>
            <a:cxnLst/>
            <a:rect l="l" t="t" r="r" b="b"/>
            <a:pathLst>
              <a:path w="12377" h="1" fill="none" extrusionOk="0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7"/>
          <p:cNvSpPr/>
          <p:nvPr/>
        </p:nvSpPr>
        <p:spPr>
          <a:xfrm>
            <a:off x="6889319" y="2223399"/>
            <a:ext cx="149639" cy="31"/>
          </a:xfrm>
          <a:custGeom>
            <a:avLst/>
            <a:gdLst/>
            <a:ahLst/>
            <a:cxnLst/>
            <a:rect l="l" t="t" r="r" b="b"/>
            <a:pathLst>
              <a:path w="4905" h="1" fill="none" extrusionOk="0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7"/>
          <p:cNvSpPr/>
          <p:nvPr/>
        </p:nvSpPr>
        <p:spPr>
          <a:xfrm>
            <a:off x="7526928" y="1258876"/>
            <a:ext cx="1213112" cy="1775864"/>
          </a:xfrm>
          <a:custGeom>
            <a:avLst/>
            <a:gdLst/>
            <a:ahLst/>
            <a:cxnLst/>
            <a:rect l="l" t="t" r="r" b="b"/>
            <a:pathLst>
              <a:path w="42498" h="66148" extrusionOk="0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7"/>
          <p:cNvSpPr/>
          <p:nvPr/>
        </p:nvSpPr>
        <p:spPr>
          <a:xfrm>
            <a:off x="7527410" y="1266137"/>
            <a:ext cx="1212630" cy="184646"/>
          </a:xfrm>
          <a:custGeom>
            <a:avLst/>
            <a:gdLst/>
            <a:ahLst/>
            <a:cxnLst/>
            <a:rect l="l" t="t" r="r" b="b"/>
            <a:pathLst>
              <a:path w="42498" h="6005" extrusionOk="0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7"/>
          <p:cNvSpPr/>
          <p:nvPr/>
        </p:nvSpPr>
        <p:spPr>
          <a:xfrm>
            <a:off x="7632837" y="1516080"/>
            <a:ext cx="996203" cy="1426069"/>
          </a:xfrm>
          <a:custGeom>
            <a:avLst/>
            <a:gdLst/>
            <a:ahLst/>
            <a:cxnLst/>
            <a:rect l="l" t="t" r="r" b="b"/>
            <a:pathLst>
              <a:path w="37994" h="56374" extrusionOk="0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7"/>
          <p:cNvSpPr/>
          <p:nvPr/>
        </p:nvSpPr>
        <p:spPr>
          <a:xfrm>
            <a:off x="7905503" y="1362835"/>
            <a:ext cx="53384" cy="27164"/>
          </a:xfrm>
          <a:custGeom>
            <a:avLst/>
            <a:gdLst/>
            <a:ahLst/>
            <a:cxnLst/>
            <a:rect l="l" t="t" r="r" b="b"/>
            <a:pathLst>
              <a:path w="2036" h="1036" extrusionOk="0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7"/>
          <p:cNvSpPr/>
          <p:nvPr/>
        </p:nvSpPr>
        <p:spPr>
          <a:xfrm>
            <a:off x="7710453" y="1688198"/>
            <a:ext cx="707599" cy="16650"/>
          </a:xfrm>
          <a:custGeom>
            <a:avLst/>
            <a:gdLst/>
            <a:ahLst/>
            <a:cxnLst/>
            <a:rect l="l" t="t" r="r" b="b"/>
            <a:pathLst>
              <a:path w="26987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7"/>
          <p:cNvSpPr/>
          <p:nvPr/>
        </p:nvSpPr>
        <p:spPr>
          <a:xfrm>
            <a:off x="8461758" y="1688198"/>
            <a:ext cx="68251" cy="16650"/>
          </a:xfrm>
          <a:custGeom>
            <a:avLst/>
            <a:gdLst/>
            <a:ahLst/>
            <a:cxnLst/>
            <a:rect l="l" t="t" r="r" b="b"/>
            <a:pathLst>
              <a:path w="2603" h="635" extrusionOk="0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7"/>
          <p:cNvSpPr/>
          <p:nvPr/>
        </p:nvSpPr>
        <p:spPr>
          <a:xfrm>
            <a:off x="8556228" y="1688198"/>
            <a:ext cx="55114" cy="16650"/>
          </a:xfrm>
          <a:custGeom>
            <a:avLst/>
            <a:gdLst/>
            <a:ahLst/>
            <a:cxnLst/>
            <a:rect l="l" t="t" r="r" b="b"/>
            <a:pathLst>
              <a:path w="2102" h="635" extrusionOk="0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7"/>
          <p:cNvSpPr/>
          <p:nvPr/>
        </p:nvSpPr>
        <p:spPr>
          <a:xfrm>
            <a:off x="7710453" y="1766045"/>
            <a:ext cx="404994" cy="16650"/>
          </a:xfrm>
          <a:custGeom>
            <a:avLst/>
            <a:gdLst/>
            <a:ahLst/>
            <a:cxnLst/>
            <a:rect l="l" t="t" r="r" b="b"/>
            <a:pathLst>
              <a:path w="15446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7"/>
          <p:cNvSpPr/>
          <p:nvPr/>
        </p:nvSpPr>
        <p:spPr>
          <a:xfrm>
            <a:off x="8122394" y="1766045"/>
            <a:ext cx="127744" cy="16650"/>
          </a:xfrm>
          <a:custGeom>
            <a:avLst/>
            <a:gdLst/>
            <a:ahLst/>
            <a:cxnLst/>
            <a:rect l="l" t="t" r="r" b="b"/>
            <a:pathLst>
              <a:path w="4872" h="635" extrusionOk="0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27"/>
          <p:cNvSpPr/>
          <p:nvPr/>
        </p:nvSpPr>
        <p:spPr>
          <a:xfrm>
            <a:off x="8164398" y="1810645"/>
            <a:ext cx="85739" cy="17515"/>
          </a:xfrm>
          <a:custGeom>
            <a:avLst/>
            <a:gdLst/>
            <a:ahLst/>
            <a:cxnLst/>
            <a:rect l="l" t="t" r="r" b="b"/>
            <a:pathLst>
              <a:path w="3270" h="668" extrusionOk="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27"/>
          <p:cNvSpPr/>
          <p:nvPr/>
        </p:nvSpPr>
        <p:spPr>
          <a:xfrm>
            <a:off x="8122394" y="1810645"/>
            <a:ext cx="25407" cy="17515"/>
          </a:xfrm>
          <a:custGeom>
            <a:avLst/>
            <a:gdLst/>
            <a:ahLst/>
            <a:cxnLst/>
            <a:rect l="l" t="t" r="r" b="b"/>
            <a:pathLst>
              <a:path w="969" h="668" extrusionOk="0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7"/>
          <p:cNvSpPr/>
          <p:nvPr/>
        </p:nvSpPr>
        <p:spPr>
          <a:xfrm>
            <a:off x="8021814" y="1810645"/>
            <a:ext cx="77008" cy="17515"/>
          </a:xfrm>
          <a:custGeom>
            <a:avLst/>
            <a:gdLst/>
            <a:ahLst/>
            <a:cxnLst/>
            <a:rect l="l" t="t" r="r" b="b"/>
            <a:pathLst>
              <a:path w="2937" h="668" extrusionOk="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27"/>
          <p:cNvSpPr/>
          <p:nvPr/>
        </p:nvSpPr>
        <p:spPr>
          <a:xfrm>
            <a:off x="7912503" y="1810645"/>
            <a:ext cx="77873" cy="17515"/>
          </a:xfrm>
          <a:custGeom>
            <a:avLst/>
            <a:gdLst/>
            <a:ahLst/>
            <a:cxnLst/>
            <a:rect l="l" t="t" r="r" b="b"/>
            <a:pathLst>
              <a:path w="2970" h="668" extrusionOk="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27"/>
          <p:cNvSpPr/>
          <p:nvPr/>
        </p:nvSpPr>
        <p:spPr>
          <a:xfrm>
            <a:off x="7803166" y="1810645"/>
            <a:ext cx="77873" cy="17515"/>
          </a:xfrm>
          <a:custGeom>
            <a:avLst/>
            <a:gdLst/>
            <a:ahLst/>
            <a:cxnLst/>
            <a:rect l="l" t="t" r="r" b="b"/>
            <a:pathLst>
              <a:path w="2970" h="668" extrusionOk="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27"/>
          <p:cNvSpPr/>
          <p:nvPr/>
        </p:nvSpPr>
        <p:spPr>
          <a:xfrm>
            <a:off x="7803166" y="1865759"/>
            <a:ext cx="656863" cy="16650"/>
          </a:xfrm>
          <a:custGeom>
            <a:avLst/>
            <a:gdLst/>
            <a:ahLst/>
            <a:cxnLst/>
            <a:rect l="l" t="t" r="r" b="b"/>
            <a:pathLst>
              <a:path w="25052" h="635" extrusionOk="0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27"/>
          <p:cNvSpPr/>
          <p:nvPr/>
        </p:nvSpPr>
        <p:spPr>
          <a:xfrm>
            <a:off x="7710453" y="1810645"/>
            <a:ext cx="39382" cy="17515"/>
          </a:xfrm>
          <a:custGeom>
            <a:avLst/>
            <a:gdLst/>
            <a:ahLst/>
            <a:cxnLst/>
            <a:rect l="l" t="t" r="r" b="b"/>
            <a:pathLst>
              <a:path w="1502" h="668" extrusionOk="0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7"/>
          <p:cNvSpPr/>
          <p:nvPr/>
        </p:nvSpPr>
        <p:spPr>
          <a:xfrm>
            <a:off x="7710453" y="1865759"/>
            <a:ext cx="39382" cy="16650"/>
          </a:xfrm>
          <a:custGeom>
            <a:avLst/>
            <a:gdLst/>
            <a:ahLst/>
            <a:cxnLst/>
            <a:rect l="l" t="t" r="r" b="b"/>
            <a:pathLst>
              <a:path w="1502" h="635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7"/>
          <p:cNvSpPr/>
          <p:nvPr/>
        </p:nvSpPr>
        <p:spPr>
          <a:xfrm>
            <a:off x="7710453" y="1919982"/>
            <a:ext cx="39382" cy="17515"/>
          </a:xfrm>
          <a:custGeom>
            <a:avLst/>
            <a:gdLst/>
            <a:ahLst/>
            <a:cxnLst/>
            <a:rect l="l" t="t" r="r" b="b"/>
            <a:pathLst>
              <a:path w="1502" h="668" extrusionOk="0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7"/>
          <p:cNvSpPr/>
          <p:nvPr/>
        </p:nvSpPr>
        <p:spPr>
          <a:xfrm>
            <a:off x="7710453" y="1975097"/>
            <a:ext cx="39382" cy="16623"/>
          </a:xfrm>
          <a:custGeom>
            <a:avLst/>
            <a:gdLst/>
            <a:ahLst/>
            <a:cxnLst/>
            <a:rect l="l" t="t" r="r" b="b"/>
            <a:pathLst>
              <a:path w="1502" h="634" extrusionOk="0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7"/>
          <p:cNvSpPr/>
          <p:nvPr/>
        </p:nvSpPr>
        <p:spPr>
          <a:xfrm>
            <a:off x="8500249" y="1865759"/>
            <a:ext cx="96227" cy="16650"/>
          </a:xfrm>
          <a:custGeom>
            <a:avLst/>
            <a:gdLst/>
            <a:ahLst/>
            <a:cxnLst/>
            <a:rect l="l" t="t" r="r" b="b"/>
            <a:pathLst>
              <a:path w="3670" h="635" extrusionOk="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7"/>
          <p:cNvSpPr/>
          <p:nvPr/>
        </p:nvSpPr>
        <p:spPr>
          <a:xfrm>
            <a:off x="7800544" y="1919982"/>
            <a:ext cx="277276" cy="17515"/>
          </a:xfrm>
          <a:custGeom>
            <a:avLst/>
            <a:gdLst/>
            <a:ahLst/>
            <a:cxnLst/>
            <a:rect l="l" t="t" r="r" b="b"/>
            <a:pathLst>
              <a:path w="10575" h="668" extrusionOk="0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7"/>
          <p:cNvSpPr/>
          <p:nvPr/>
        </p:nvSpPr>
        <p:spPr>
          <a:xfrm>
            <a:off x="8164398" y="2087921"/>
            <a:ext cx="314011" cy="17515"/>
          </a:xfrm>
          <a:custGeom>
            <a:avLst/>
            <a:gdLst/>
            <a:ahLst/>
            <a:cxnLst/>
            <a:rect l="l" t="t" r="r" b="b"/>
            <a:pathLst>
              <a:path w="11976" h="668" extrusionOk="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7"/>
          <p:cNvSpPr/>
          <p:nvPr/>
        </p:nvSpPr>
        <p:spPr>
          <a:xfrm>
            <a:off x="8245732" y="2031941"/>
            <a:ext cx="232676" cy="17515"/>
          </a:xfrm>
          <a:custGeom>
            <a:avLst/>
            <a:gdLst/>
            <a:ahLst/>
            <a:cxnLst/>
            <a:rect l="l" t="t" r="r" b="b"/>
            <a:pathLst>
              <a:path w="8874" h="668" extrusionOk="0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7"/>
          <p:cNvSpPr/>
          <p:nvPr/>
        </p:nvSpPr>
        <p:spPr>
          <a:xfrm>
            <a:off x="8376045" y="1975097"/>
            <a:ext cx="102363" cy="16623"/>
          </a:xfrm>
          <a:custGeom>
            <a:avLst/>
            <a:gdLst/>
            <a:ahLst/>
            <a:cxnLst/>
            <a:rect l="l" t="t" r="r" b="b"/>
            <a:pathLst>
              <a:path w="3904" h="634" extrusionOk="0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7"/>
          <p:cNvSpPr/>
          <p:nvPr/>
        </p:nvSpPr>
        <p:spPr>
          <a:xfrm>
            <a:off x="7710453" y="1612108"/>
            <a:ext cx="328012" cy="16650"/>
          </a:xfrm>
          <a:custGeom>
            <a:avLst/>
            <a:gdLst/>
            <a:ahLst/>
            <a:cxnLst/>
            <a:rect l="l" t="t" r="r" b="b"/>
            <a:pathLst>
              <a:path w="12510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7"/>
          <p:cNvSpPr/>
          <p:nvPr/>
        </p:nvSpPr>
        <p:spPr>
          <a:xfrm>
            <a:off x="7710453" y="2220856"/>
            <a:ext cx="530064" cy="17515"/>
          </a:xfrm>
          <a:custGeom>
            <a:avLst/>
            <a:gdLst/>
            <a:ahLst/>
            <a:cxnLst/>
            <a:rect l="l" t="t" r="r" b="b"/>
            <a:pathLst>
              <a:path w="20216" h="668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7"/>
          <p:cNvSpPr/>
          <p:nvPr/>
        </p:nvSpPr>
        <p:spPr>
          <a:xfrm>
            <a:off x="7710453" y="2288189"/>
            <a:ext cx="530064" cy="17541"/>
          </a:xfrm>
          <a:custGeom>
            <a:avLst/>
            <a:gdLst/>
            <a:ahLst/>
            <a:cxnLst/>
            <a:rect l="l" t="t" r="r" b="b"/>
            <a:pathLst>
              <a:path w="20216" h="669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7"/>
          <p:cNvSpPr/>
          <p:nvPr/>
        </p:nvSpPr>
        <p:spPr>
          <a:xfrm>
            <a:off x="7710453" y="2355548"/>
            <a:ext cx="529172" cy="17515"/>
          </a:xfrm>
          <a:custGeom>
            <a:avLst/>
            <a:gdLst/>
            <a:ahLst/>
            <a:cxnLst/>
            <a:rect l="l" t="t" r="r" b="b"/>
            <a:pathLst>
              <a:path w="20182" h="668" extrusionOk="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7"/>
          <p:cNvSpPr/>
          <p:nvPr/>
        </p:nvSpPr>
        <p:spPr>
          <a:xfrm>
            <a:off x="7710453" y="2583692"/>
            <a:ext cx="529172" cy="16650"/>
          </a:xfrm>
          <a:custGeom>
            <a:avLst/>
            <a:gdLst/>
            <a:ahLst/>
            <a:cxnLst/>
            <a:rect l="l" t="t" r="r" b="b"/>
            <a:pathLst>
              <a:path w="20182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7"/>
          <p:cNvSpPr/>
          <p:nvPr/>
        </p:nvSpPr>
        <p:spPr>
          <a:xfrm>
            <a:off x="8192375" y="2143009"/>
            <a:ext cx="157451" cy="16650"/>
          </a:xfrm>
          <a:custGeom>
            <a:avLst/>
            <a:gdLst/>
            <a:ahLst/>
            <a:cxnLst/>
            <a:rect l="l" t="t" r="r" b="b"/>
            <a:pathLst>
              <a:path w="6005" h="635" extrusionOk="0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7"/>
          <p:cNvSpPr/>
          <p:nvPr/>
        </p:nvSpPr>
        <p:spPr>
          <a:xfrm>
            <a:off x="8401400" y="2143009"/>
            <a:ext cx="209944" cy="16650"/>
          </a:xfrm>
          <a:custGeom>
            <a:avLst/>
            <a:gdLst/>
            <a:ahLst/>
            <a:cxnLst/>
            <a:rect l="l" t="t" r="r" b="b"/>
            <a:pathLst>
              <a:path w="8007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7"/>
          <p:cNvSpPr/>
          <p:nvPr/>
        </p:nvSpPr>
        <p:spPr>
          <a:xfrm>
            <a:off x="8401400" y="2220856"/>
            <a:ext cx="209944" cy="17515"/>
          </a:xfrm>
          <a:custGeom>
            <a:avLst/>
            <a:gdLst/>
            <a:ahLst/>
            <a:cxnLst/>
            <a:rect l="l" t="t" r="r" b="b"/>
            <a:pathLst>
              <a:path w="8007" h="668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7"/>
          <p:cNvSpPr/>
          <p:nvPr/>
        </p:nvSpPr>
        <p:spPr>
          <a:xfrm>
            <a:off x="7710453" y="2729570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7"/>
          <p:cNvSpPr/>
          <p:nvPr/>
        </p:nvSpPr>
        <p:spPr>
          <a:xfrm>
            <a:off x="7710453" y="2867394"/>
            <a:ext cx="80495" cy="17515"/>
          </a:xfrm>
          <a:custGeom>
            <a:avLst/>
            <a:gdLst/>
            <a:ahLst/>
            <a:cxnLst/>
            <a:rect l="l" t="t" r="r" b="b"/>
            <a:pathLst>
              <a:path w="3070" h="668" extrusionOk="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27"/>
          <p:cNvSpPr/>
          <p:nvPr/>
        </p:nvSpPr>
        <p:spPr>
          <a:xfrm>
            <a:off x="7834656" y="2729572"/>
            <a:ext cx="79604" cy="16650"/>
          </a:xfrm>
          <a:custGeom>
            <a:avLst/>
            <a:gdLst/>
            <a:ahLst/>
            <a:cxnLst/>
            <a:rect l="l" t="t" r="r" b="b"/>
            <a:pathLst>
              <a:path w="3036" h="635" extrusionOk="0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27"/>
          <p:cNvSpPr/>
          <p:nvPr/>
        </p:nvSpPr>
        <p:spPr>
          <a:xfrm>
            <a:off x="7957969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27"/>
          <p:cNvSpPr/>
          <p:nvPr/>
        </p:nvSpPr>
        <p:spPr>
          <a:xfrm>
            <a:off x="8082172" y="2860202"/>
            <a:ext cx="79630" cy="16650"/>
          </a:xfrm>
          <a:custGeom>
            <a:avLst/>
            <a:gdLst/>
            <a:ahLst/>
            <a:cxnLst/>
            <a:rect l="l" t="t" r="r" b="b"/>
            <a:pathLst>
              <a:path w="3037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27"/>
          <p:cNvSpPr/>
          <p:nvPr/>
        </p:nvSpPr>
        <p:spPr>
          <a:xfrm>
            <a:off x="8206376" y="2860202"/>
            <a:ext cx="79604" cy="16650"/>
          </a:xfrm>
          <a:custGeom>
            <a:avLst/>
            <a:gdLst/>
            <a:ahLst/>
            <a:cxnLst/>
            <a:rect l="l" t="t" r="r" b="b"/>
            <a:pathLst>
              <a:path w="3036" h="635" extrusionOk="0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27"/>
          <p:cNvSpPr/>
          <p:nvPr/>
        </p:nvSpPr>
        <p:spPr>
          <a:xfrm>
            <a:off x="8329688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7"/>
          <p:cNvSpPr/>
          <p:nvPr/>
        </p:nvSpPr>
        <p:spPr>
          <a:xfrm>
            <a:off x="8453892" y="2860202"/>
            <a:ext cx="54249" cy="16650"/>
          </a:xfrm>
          <a:custGeom>
            <a:avLst/>
            <a:gdLst/>
            <a:ahLst/>
            <a:cxnLst/>
            <a:rect l="l" t="t" r="r" b="b"/>
            <a:pathLst>
              <a:path w="2069" h="635" extrusionOk="0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FBF499-A454-1C4B-8882-BC30930743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163" y="-25742"/>
            <a:ext cx="2728837" cy="613980"/>
          </a:xfrm>
          <a:prstGeom prst="rect">
            <a:avLst/>
          </a:prstGeom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1E47641A-EC5C-F6D1-7680-BE5EB10657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2708"/>
            <a:ext cx="2728837" cy="6058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A6C013-470B-17A0-3521-949BC4C0E5C1}"/>
              </a:ext>
            </a:extLst>
          </p:cNvPr>
          <p:cNvSpPr txBox="1"/>
          <p:nvPr/>
        </p:nvSpPr>
        <p:spPr>
          <a:xfrm>
            <a:off x="2031916" y="753766"/>
            <a:ext cx="52065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Filière : 3 -ème année d’ingénierie en informatique et </a:t>
            </a:r>
            <a:r>
              <a:rPr lang="fr-FR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réseaux</a:t>
            </a:r>
            <a:r>
              <a:rPr lang="fr-FR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18B880-EC09-C689-37D6-1DB7FE6CA2FC}"/>
              </a:ext>
            </a:extLst>
          </p:cNvPr>
          <p:cNvSpPr txBox="1"/>
          <p:nvPr/>
        </p:nvSpPr>
        <p:spPr>
          <a:xfrm>
            <a:off x="1878536" y="3676901"/>
            <a:ext cx="24802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Encadré par: </a:t>
            </a:r>
            <a:b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Nassima Ait Mansour </a:t>
            </a:r>
          </a:p>
          <a:p>
            <a:pPr algn="ctr"/>
            <a: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Hind El </a:t>
            </a:r>
            <a:r>
              <a:rPr lang="fr-F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Kamouchi</a:t>
            </a:r>
            <a: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221F98-A4A4-76D3-7EA0-57A6776C1470}"/>
              </a:ext>
            </a:extLst>
          </p:cNvPr>
          <p:cNvSpPr txBox="1"/>
          <p:nvPr/>
        </p:nvSpPr>
        <p:spPr>
          <a:xfrm>
            <a:off x="1364288" y="4532411"/>
            <a:ext cx="3283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Année universitaire : 2022/2023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7A882F-D57D-046F-9EAF-E43CE6D51990}"/>
              </a:ext>
            </a:extLst>
          </p:cNvPr>
          <p:cNvSpPr txBox="1"/>
          <p:nvPr/>
        </p:nvSpPr>
        <p:spPr>
          <a:xfrm>
            <a:off x="3910729" y="1045902"/>
            <a:ext cx="1099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Groupe: 31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0547A1-281E-C05D-E4AA-46FA601CB2BA}"/>
              </a:ext>
            </a:extLst>
          </p:cNvPr>
          <p:cNvSpPr txBox="1"/>
          <p:nvPr/>
        </p:nvSpPr>
        <p:spPr>
          <a:xfrm>
            <a:off x="3769814" y="3694936"/>
            <a:ext cx="24802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Jury:</a:t>
            </a:r>
            <a:b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Nassima Ait Mansour </a:t>
            </a:r>
          </a:p>
          <a:p>
            <a:pPr algn="ctr"/>
            <a:r>
              <a:rPr lang="fr-F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Iman El </a:t>
            </a:r>
            <a:r>
              <a:rPr lang="fr-F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Kodssi</a:t>
            </a:r>
            <a:endParaRPr lang="fr-F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37"/>
          <p:cNvSpPr txBox="1">
            <a:spLocks noGrp="1"/>
          </p:cNvSpPr>
          <p:nvPr>
            <p:ph type="title" idx="4"/>
          </p:nvPr>
        </p:nvSpPr>
        <p:spPr>
          <a:xfrm>
            <a:off x="720000" y="2678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Tableau des tâches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74F1245-DA8B-3000-0F8B-1A89D11A44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527458"/>
              </p:ext>
            </p:extLst>
          </p:nvPr>
        </p:nvGraphicFramePr>
        <p:xfrm>
          <a:off x="1557201" y="989021"/>
          <a:ext cx="6029598" cy="3886622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009866">
                  <a:extLst>
                    <a:ext uri="{9D8B030D-6E8A-4147-A177-3AD203B41FA5}">
                      <a16:colId xmlns:a16="http://schemas.microsoft.com/office/drawing/2014/main" val="281876086"/>
                    </a:ext>
                  </a:extLst>
                </a:gridCol>
                <a:gridCol w="2009866">
                  <a:extLst>
                    <a:ext uri="{9D8B030D-6E8A-4147-A177-3AD203B41FA5}">
                      <a16:colId xmlns:a16="http://schemas.microsoft.com/office/drawing/2014/main" val="128599782"/>
                    </a:ext>
                  </a:extLst>
                </a:gridCol>
                <a:gridCol w="2009866">
                  <a:extLst>
                    <a:ext uri="{9D8B030D-6E8A-4147-A177-3AD203B41FA5}">
                      <a16:colId xmlns:a16="http://schemas.microsoft.com/office/drawing/2014/main" val="454420339"/>
                    </a:ext>
                  </a:extLst>
                </a:gridCol>
              </a:tblGrid>
              <a:tr h="57458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fr-FR" sz="1200" b="1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1" i="0" u="none" strike="noStrike" kern="100" cap="none" dirty="0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A faire</a:t>
                      </a:r>
                      <a:endParaRPr lang="en-US" sz="1200" b="1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fr-FR" sz="1200" b="1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1" i="0" u="none" strike="noStrike" kern="100" cap="none" dirty="0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En cours</a:t>
                      </a:r>
                      <a:endParaRPr lang="en-US" sz="1200" b="1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fr-FR" sz="1200" b="1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1" i="0" u="none" strike="noStrike" kern="100" cap="none" dirty="0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Terminé</a:t>
                      </a:r>
                      <a:endParaRPr lang="en-US" sz="1200" b="1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6657989"/>
                  </a:ext>
                </a:extLst>
              </a:tr>
              <a:tr h="412674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Ajout de la partie connexion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 dirty="0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Afficher le solde de congé</a:t>
                      </a:r>
                      <a:endParaRPr lang="en-US" sz="1200" b="0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Formation sur Spring Boot et Angular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0452814"/>
                  </a:ext>
                </a:extLst>
              </a:tr>
              <a:tr h="412674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Afficher l’historique des congés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Afficher les employés en congé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Conception du projet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9070469"/>
                  </a:ext>
                </a:extLst>
              </a:tr>
              <a:tr h="62433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Création d’un calendrier qui représente tous les congés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 dirty="0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 </a:t>
                      </a:r>
                      <a:endParaRPr lang="en-US" sz="1200" b="0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 dirty="0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Création de la partie backend</a:t>
                      </a:r>
                      <a:endParaRPr lang="en-US" sz="1200" b="0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1363390"/>
                  </a:ext>
                </a:extLst>
              </a:tr>
              <a:tr h="412674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 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 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Liaison avec la base de données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39992840"/>
                  </a:ext>
                </a:extLst>
              </a:tr>
              <a:tr h="412674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 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 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Affichage demandes en cours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7241045"/>
                  </a:ext>
                </a:extLst>
              </a:tr>
              <a:tr h="412674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 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 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Ajout d’une demande de congé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85677536"/>
                  </a:ext>
                </a:extLst>
              </a:tr>
              <a:tr h="62433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 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 </a:t>
                      </a:r>
                      <a:endParaRPr lang="en-US" sz="1200" b="0" i="0" u="none" strike="noStrike" kern="100" cap="none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200" b="0" i="0" u="none" strike="noStrike" kern="100" cap="none" dirty="0">
                          <a:solidFill>
                            <a:schemeClr val="bg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Arial"/>
                        </a:rPr>
                        <a:t>Affichage de la liste des demandes de congé selon le nom de l’employé</a:t>
                      </a:r>
                      <a:endParaRPr lang="en-US" sz="1200" b="0" i="0" u="none" strike="noStrike" kern="100" cap="none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951488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7676F05-A78F-D9B1-F0EF-8EDDB9D1537D}"/>
              </a:ext>
            </a:extLst>
          </p:cNvPr>
          <p:cNvSpPr txBox="1"/>
          <p:nvPr/>
        </p:nvSpPr>
        <p:spPr>
          <a:xfrm>
            <a:off x="8521971" y="4567866"/>
            <a:ext cx="4463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8"/>
          <p:cNvSpPr txBox="1">
            <a:spLocks noGrp="1"/>
          </p:cNvSpPr>
          <p:nvPr>
            <p:ph type="title"/>
          </p:nvPr>
        </p:nvSpPr>
        <p:spPr>
          <a:xfrm>
            <a:off x="720000" y="3984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Gantt</a:t>
            </a:r>
            <a:endParaRPr dirty="0"/>
          </a:p>
        </p:txBody>
      </p:sp>
      <p:pic>
        <p:nvPicPr>
          <p:cNvPr id="14" name="Picture 1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D6D999B-AF83-5AF2-35A5-7CD156227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683" y="1139363"/>
            <a:ext cx="6158060" cy="360565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5EDB7A2-E971-EEBD-431D-A9CF56457836}"/>
              </a:ext>
            </a:extLst>
          </p:cNvPr>
          <p:cNvSpPr txBox="1"/>
          <p:nvPr/>
        </p:nvSpPr>
        <p:spPr>
          <a:xfrm>
            <a:off x="8424000" y="4437237"/>
            <a:ext cx="4463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7000">
              <a:schemeClr val="accent3">
                <a:lumMod val="50000"/>
              </a:schemeClr>
            </a:gs>
            <a:gs pos="100000">
              <a:schemeClr val="dk2"/>
            </a:gs>
          </a:gsLst>
          <a:lin ang="2700000" scaled="1"/>
          <a:tileRect/>
        </a:gradFill>
        <a:effectLst/>
      </p:bgPr>
    </p:bg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48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90" name="Google Shape;1190;p48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Technologies </a:t>
            </a:r>
            <a:r>
              <a:rPr lang="en-US" dirty="0" err="1"/>
              <a:t>utilisées</a:t>
            </a:r>
            <a:endParaRPr lang="en-US" dirty="0"/>
          </a:p>
        </p:txBody>
      </p:sp>
      <p:grpSp>
        <p:nvGrpSpPr>
          <p:cNvPr id="1191" name="Google Shape;1191;p48"/>
          <p:cNvGrpSpPr/>
          <p:nvPr/>
        </p:nvGrpSpPr>
        <p:grpSpPr>
          <a:xfrm>
            <a:off x="6275293" y="1383097"/>
            <a:ext cx="2377303" cy="2377303"/>
            <a:chOff x="5612559" y="834972"/>
            <a:chExt cx="3473558" cy="3473558"/>
          </a:xfrm>
        </p:grpSpPr>
        <p:sp>
          <p:nvSpPr>
            <p:cNvPr id="1192" name="Google Shape;1192;p48"/>
            <p:cNvSpPr/>
            <p:nvPr/>
          </p:nvSpPr>
          <p:spPr>
            <a:xfrm>
              <a:off x="5612559" y="3034881"/>
              <a:ext cx="2894635" cy="1273649"/>
            </a:xfrm>
            <a:custGeom>
              <a:avLst/>
              <a:gdLst/>
              <a:ahLst/>
              <a:cxnLst/>
              <a:rect l="l" t="t" r="r" b="b"/>
              <a:pathLst>
                <a:path w="163101" h="71765" extrusionOk="0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5612559" y="2571742"/>
              <a:ext cx="2663066" cy="463157"/>
            </a:xfrm>
            <a:custGeom>
              <a:avLst/>
              <a:gdLst/>
              <a:ahLst/>
              <a:cxnLst/>
              <a:rect l="l" t="t" r="r" b="b"/>
              <a:pathLst>
                <a:path w="150053" h="26097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6075698" y="1413895"/>
              <a:ext cx="2663066" cy="2894635"/>
            </a:xfrm>
            <a:custGeom>
              <a:avLst/>
              <a:gdLst/>
              <a:ahLst/>
              <a:cxnLst/>
              <a:rect l="l" t="t" r="r" b="b"/>
              <a:pathLst>
                <a:path w="150053" h="163101" extrusionOk="0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6075698" y="1066541"/>
              <a:ext cx="1796420" cy="463157"/>
            </a:xfrm>
            <a:custGeom>
              <a:avLst/>
              <a:gdLst/>
              <a:ahLst/>
              <a:cxnLst/>
              <a:rect l="l" t="t" r="r" b="b"/>
              <a:pathLst>
                <a:path w="101221" h="26097" extrusionOk="0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8044038" y="1182326"/>
              <a:ext cx="694726" cy="694726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7696684" y="834972"/>
              <a:ext cx="1389434" cy="1389434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6249375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6712514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6480945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7986146" y="1124433"/>
              <a:ext cx="810511" cy="810511"/>
            </a:xfrm>
            <a:custGeom>
              <a:avLst/>
              <a:gdLst/>
              <a:ahLst/>
              <a:cxnLst/>
              <a:rect l="l" t="t" r="r" b="b"/>
              <a:pathLst>
                <a:path w="45669" h="45669" extrusionOk="0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6249375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6017806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5786237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6210597" y="1714946"/>
              <a:ext cx="362990" cy="439996"/>
            </a:xfrm>
            <a:custGeom>
              <a:avLst/>
              <a:gdLst/>
              <a:ahLst/>
              <a:cxnLst/>
              <a:rect l="l" t="t" r="r" b="b"/>
              <a:pathLst>
                <a:path w="20453" h="24792" extrusionOk="0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7719844" y="2178085"/>
              <a:ext cx="362990" cy="439996"/>
            </a:xfrm>
            <a:custGeom>
              <a:avLst/>
              <a:gdLst/>
              <a:ahLst/>
              <a:cxnLst/>
              <a:rect l="l" t="t" r="r" b="b"/>
              <a:pathLst>
                <a:path w="20453" h="24792" extrusionOk="0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6712514" y="1703357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6712514" y="1934926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6712514" y="2166496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6712514" y="2398065"/>
              <a:ext cx="578941" cy="115802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7407222" y="2398065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7138596" y="3337653"/>
              <a:ext cx="474746" cy="668087"/>
            </a:xfrm>
            <a:custGeom>
              <a:avLst/>
              <a:gdLst/>
              <a:ahLst/>
              <a:cxnLst/>
              <a:rect l="l" t="t" r="r" b="b"/>
              <a:pathLst>
                <a:path w="26750" h="37644" extrusionOk="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6274861" y="3337653"/>
              <a:ext cx="474728" cy="668087"/>
            </a:xfrm>
            <a:custGeom>
              <a:avLst/>
              <a:gdLst/>
              <a:ahLst/>
              <a:cxnLst/>
              <a:rect l="l" t="t" r="r" b="b"/>
              <a:pathLst>
                <a:path w="26749" h="37644" extrusionOk="0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6771560" y="3194662"/>
              <a:ext cx="343325" cy="954088"/>
            </a:xfrm>
            <a:custGeom>
              <a:avLst/>
              <a:gdLst/>
              <a:ahLst/>
              <a:cxnLst/>
              <a:rect l="l" t="t" r="r" b="b"/>
              <a:pathLst>
                <a:path w="19345" h="53759" extrusionOk="0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5786237" y="3671697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5786237" y="320855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5786237" y="3440127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7986146" y="401905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7986146" y="3555912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7986146" y="378748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8449284" y="378748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8449284" y="401905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8449284" y="3555912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48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225" name="Google Shape;1225;p48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EC00487-BAF1-AE3A-5B92-699CE8AE2A16}"/>
              </a:ext>
            </a:extLst>
          </p:cNvPr>
          <p:cNvSpPr txBox="1"/>
          <p:nvPr/>
        </p:nvSpPr>
        <p:spPr>
          <a:xfrm>
            <a:off x="8454490" y="4627877"/>
            <a:ext cx="455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ngular 16 is huge. At the time of writing this article… | by Gaurav  Mukherjee | ITNEXT">
            <a:extLst>
              <a:ext uri="{FF2B5EF4-FFF2-40B4-BE49-F238E27FC236}">
                <a16:creationId xmlns:a16="http://schemas.microsoft.com/office/drawing/2014/main" id="{0A902AE0-0213-4386-BE33-FAAD7585F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00" y="1945531"/>
            <a:ext cx="1970978" cy="9951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99AE53-61DB-6CC3-1528-17C5BB8964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413" y="1942810"/>
            <a:ext cx="1269174" cy="1007219"/>
          </a:xfrm>
          <a:prstGeom prst="rect">
            <a:avLst/>
          </a:prstGeom>
        </p:spPr>
      </p:pic>
      <p:pic>
        <p:nvPicPr>
          <p:cNvPr id="4" name="Picture 3" descr="Spring | Spring Trademark Guidelines">
            <a:extLst>
              <a:ext uri="{FF2B5EF4-FFF2-40B4-BE49-F238E27FC236}">
                <a16:creationId xmlns:a16="http://schemas.microsoft.com/office/drawing/2014/main" id="{B1E42D95-FD3E-C3C5-B61E-998C01B2BB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3869" y="3261261"/>
            <a:ext cx="2868014" cy="1038300"/>
          </a:xfrm>
          <a:prstGeom prst="rect">
            <a:avLst/>
          </a:prstGeom>
        </p:spPr>
      </p:pic>
      <p:pic>
        <p:nvPicPr>
          <p:cNvPr id="5" name="Picture 4" descr="A blue square with white letters&#10;&#10;Description automatically generated">
            <a:extLst>
              <a:ext uri="{FF2B5EF4-FFF2-40B4-BE49-F238E27FC236}">
                <a16:creationId xmlns:a16="http://schemas.microsoft.com/office/drawing/2014/main" id="{EB2C1C81-A1D1-832C-5415-5674B305B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76" y="2294640"/>
            <a:ext cx="981075" cy="977900"/>
          </a:xfrm>
          <a:prstGeom prst="rect">
            <a:avLst/>
          </a:prstGeom>
          <a:noFill/>
        </p:spPr>
      </p:pic>
      <p:grpSp>
        <p:nvGrpSpPr>
          <p:cNvPr id="9" name="Google Shape;1224;p48">
            <a:extLst>
              <a:ext uri="{FF2B5EF4-FFF2-40B4-BE49-F238E27FC236}">
                <a16:creationId xmlns:a16="http://schemas.microsoft.com/office/drawing/2014/main" id="{9D0739D5-C06C-CE45-EA18-AE76A59EF2F8}"/>
              </a:ext>
            </a:extLst>
          </p:cNvPr>
          <p:cNvGrpSpPr/>
          <p:nvPr/>
        </p:nvGrpSpPr>
        <p:grpSpPr>
          <a:xfrm>
            <a:off x="5493340" y="1388474"/>
            <a:ext cx="95400" cy="3116250"/>
            <a:chOff x="4524300" y="1013625"/>
            <a:chExt cx="95400" cy="3116250"/>
          </a:xfrm>
        </p:grpSpPr>
        <p:sp>
          <p:nvSpPr>
            <p:cNvPr id="10" name="Google Shape;1225;p48">
              <a:extLst>
                <a:ext uri="{FF2B5EF4-FFF2-40B4-BE49-F238E27FC236}">
                  <a16:creationId xmlns:a16="http://schemas.microsoft.com/office/drawing/2014/main" id="{22C31817-285C-603E-29D6-28C66EF2298C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26;p48">
              <a:extLst>
                <a:ext uri="{FF2B5EF4-FFF2-40B4-BE49-F238E27FC236}">
                  <a16:creationId xmlns:a16="http://schemas.microsoft.com/office/drawing/2014/main" id="{5EB9FF7A-4435-E56E-45B8-4FA076BC9858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27;p48">
              <a:extLst>
                <a:ext uri="{FF2B5EF4-FFF2-40B4-BE49-F238E27FC236}">
                  <a16:creationId xmlns:a16="http://schemas.microsoft.com/office/drawing/2014/main" id="{1F65EF32-A4EA-A001-EB65-E51B2E1FBE24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28;p48">
              <a:extLst>
                <a:ext uri="{FF2B5EF4-FFF2-40B4-BE49-F238E27FC236}">
                  <a16:creationId xmlns:a16="http://schemas.microsoft.com/office/drawing/2014/main" id="{DD7A171C-76FC-ECEA-3CC7-9A58399A1996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29;p48">
              <a:extLst>
                <a:ext uri="{FF2B5EF4-FFF2-40B4-BE49-F238E27FC236}">
                  <a16:creationId xmlns:a16="http://schemas.microsoft.com/office/drawing/2014/main" id="{935E9F1B-8573-289B-9C5E-ED1BAB62762F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30;p48">
              <a:extLst>
                <a:ext uri="{FF2B5EF4-FFF2-40B4-BE49-F238E27FC236}">
                  <a16:creationId xmlns:a16="http://schemas.microsoft.com/office/drawing/2014/main" id="{6FFBA2B0-11E2-C294-8352-4B099034AF4C}"/>
                </a:ext>
              </a:extLst>
            </p:cNvPr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C7C16DE-28C8-3F6E-326B-208321D86E99}"/>
              </a:ext>
            </a:extLst>
          </p:cNvPr>
          <p:cNvSpPr txBox="1"/>
          <p:nvPr/>
        </p:nvSpPr>
        <p:spPr>
          <a:xfrm>
            <a:off x="2030729" y="1266046"/>
            <a:ext cx="2434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Oswald" panose="000005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Technologies utilisées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43371D-5683-F398-27BD-43D9567F5D58}"/>
              </a:ext>
            </a:extLst>
          </p:cNvPr>
          <p:cNvSpPr txBox="1"/>
          <p:nvPr/>
        </p:nvSpPr>
        <p:spPr>
          <a:xfrm>
            <a:off x="5992104" y="1266046"/>
            <a:ext cx="2434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chemeClr val="bg1"/>
                </a:solidFill>
                <a:latin typeface="Oswald" panose="000005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Langages utilisés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466180F-D5CB-06D0-1175-53167082820B}"/>
              </a:ext>
            </a:extLst>
          </p:cNvPr>
          <p:cNvSpPr/>
          <p:nvPr/>
        </p:nvSpPr>
        <p:spPr>
          <a:xfrm>
            <a:off x="7686422" y="2266575"/>
            <a:ext cx="981075" cy="994686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/>
          </a:p>
        </p:txBody>
      </p:sp>
      <p:pic>
        <p:nvPicPr>
          <p:cNvPr id="6" name="Picture 5" descr="A logo of a coffee cup&#10;&#10;Description automatically generated">
            <a:extLst>
              <a:ext uri="{FF2B5EF4-FFF2-40B4-BE49-F238E27FC236}">
                <a16:creationId xmlns:a16="http://schemas.microsoft.com/office/drawing/2014/main" id="{9C6ECE66-A8CF-31A9-7444-89B52FB7348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744" y="2284338"/>
            <a:ext cx="1154430" cy="1011555"/>
          </a:xfrm>
          <a:prstGeom prst="rect">
            <a:avLst/>
          </a:prstGeom>
          <a:noFill/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CC3D860-1F65-C234-800C-9976D2B7A4A1}"/>
              </a:ext>
            </a:extLst>
          </p:cNvPr>
          <p:cNvSpPr txBox="1"/>
          <p:nvPr/>
        </p:nvSpPr>
        <p:spPr>
          <a:xfrm>
            <a:off x="8566746" y="4551677"/>
            <a:ext cx="424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924F47F-0004-A379-5141-F03A25EFF546}"/>
              </a:ext>
            </a:extLst>
          </p:cNvPr>
          <p:cNvSpPr/>
          <p:nvPr/>
        </p:nvSpPr>
        <p:spPr>
          <a:xfrm>
            <a:off x="5366498" y="3581400"/>
            <a:ext cx="1371918" cy="57270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/>
          </a:p>
        </p:txBody>
      </p:sp>
      <p:sp>
        <p:nvSpPr>
          <p:cNvPr id="973" name="Google Shape;973;p44"/>
          <p:cNvSpPr txBox="1">
            <a:spLocks noGrp="1"/>
          </p:cNvSpPr>
          <p:nvPr>
            <p:ph type="title"/>
          </p:nvPr>
        </p:nvSpPr>
        <p:spPr>
          <a:xfrm>
            <a:off x="909986" y="40296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Outils utilisés :</a:t>
            </a:r>
          </a:p>
        </p:txBody>
      </p:sp>
      <p:pic>
        <p:nvPicPr>
          <p:cNvPr id="3074" name="Picture 2" descr="Front end Vectors &amp; Illustrations for Free Download | Freepik">
            <a:extLst>
              <a:ext uri="{FF2B5EF4-FFF2-40B4-BE49-F238E27FC236}">
                <a16:creationId xmlns:a16="http://schemas.microsoft.com/office/drawing/2014/main" id="{4D147781-D89B-3853-E81E-C6C949463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600" y="1270232"/>
            <a:ext cx="2839481" cy="1919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oogle Shape;839;p35">
            <a:extLst>
              <a:ext uri="{FF2B5EF4-FFF2-40B4-BE49-F238E27FC236}">
                <a16:creationId xmlns:a16="http://schemas.microsoft.com/office/drawing/2014/main" id="{22574F70-FE6E-B180-169E-FA230B18844E}"/>
              </a:ext>
            </a:extLst>
          </p:cNvPr>
          <p:cNvGrpSpPr/>
          <p:nvPr/>
        </p:nvGrpSpPr>
        <p:grpSpPr>
          <a:xfrm>
            <a:off x="4666586" y="1270232"/>
            <a:ext cx="95400" cy="3116250"/>
            <a:chOff x="4524300" y="1013625"/>
            <a:chExt cx="95400" cy="3116250"/>
          </a:xfrm>
        </p:grpSpPr>
        <p:sp>
          <p:nvSpPr>
            <p:cNvPr id="9" name="Google Shape;840;p35">
              <a:extLst>
                <a:ext uri="{FF2B5EF4-FFF2-40B4-BE49-F238E27FC236}">
                  <a16:creationId xmlns:a16="http://schemas.microsoft.com/office/drawing/2014/main" id="{ADAD694C-4893-4989-C4EA-EA465EA56693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41;p35">
              <a:extLst>
                <a:ext uri="{FF2B5EF4-FFF2-40B4-BE49-F238E27FC236}">
                  <a16:creationId xmlns:a16="http://schemas.microsoft.com/office/drawing/2014/main" id="{F5022BB2-1F40-9CB8-C20B-6FF26FCADD6D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42;p35">
              <a:extLst>
                <a:ext uri="{FF2B5EF4-FFF2-40B4-BE49-F238E27FC236}">
                  <a16:creationId xmlns:a16="http://schemas.microsoft.com/office/drawing/2014/main" id="{290CCAF3-DA34-DA28-A1A7-F0E8A1CC1794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43;p35">
              <a:extLst>
                <a:ext uri="{FF2B5EF4-FFF2-40B4-BE49-F238E27FC236}">
                  <a16:creationId xmlns:a16="http://schemas.microsoft.com/office/drawing/2014/main" id="{642DB4B3-924B-0496-A686-2270CF8E5E9D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44;p35">
              <a:extLst>
                <a:ext uri="{FF2B5EF4-FFF2-40B4-BE49-F238E27FC236}">
                  <a16:creationId xmlns:a16="http://schemas.microsoft.com/office/drawing/2014/main" id="{26BC0D25-C949-2F6A-8E41-ED263ABF698C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45;p35">
              <a:extLst>
                <a:ext uri="{FF2B5EF4-FFF2-40B4-BE49-F238E27FC236}">
                  <a16:creationId xmlns:a16="http://schemas.microsoft.com/office/drawing/2014/main" id="{B8F12732-F6BC-F53D-52B2-32C59DD6DCA5}"/>
                </a:ext>
              </a:extLst>
            </p:cNvPr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" name="Picture 14" descr="A blue ribbon with a black background&#10;&#10;Description automatically generated">
            <a:extLst>
              <a:ext uri="{FF2B5EF4-FFF2-40B4-BE49-F238E27FC236}">
                <a16:creationId xmlns:a16="http://schemas.microsoft.com/office/drawing/2014/main" id="{5455ED9C-85B7-77B2-9C23-37C6B3CAD8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472" y="3450312"/>
            <a:ext cx="927735" cy="927735"/>
          </a:xfrm>
          <a:prstGeom prst="rect">
            <a:avLst/>
          </a:prstGeom>
        </p:spPr>
      </p:pic>
      <p:pic>
        <p:nvPicPr>
          <p:cNvPr id="16" name="Picture 15" descr="A logo with a circle and a purple circle with white stripes&#10;&#10;Description automatically generated">
            <a:extLst>
              <a:ext uri="{FF2B5EF4-FFF2-40B4-BE49-F238E27FC236}">
                <a16:creationId xmlns:a16="http://schemas.microsoft.com/office/drawing/2014/main" id="{33B2A68A-C645-0844-0F44-10659587524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540" y="3460930"/>
            <a:ext cx="1219835" cy="812800"/>
          </a:xfrm>
          <a:prstGeom prst="rect">
            <a:avLst/>
          </a:prstGeom>
        </p:spPr>
      </p:pic>
      <p:pic>
        <p:nvPicPr>
          <p:cNvPr id="18" name="Picture 17" descr="A logo for a microsoft server&#10;&#10;Description automatically generated">
            <a:extLst>
              <a:ext uri="{FF2B5EF4-FFF2-40B4-BE49-F238E27FC236}">
                <a16:creationId xmlns:a16="http://schemas.microsoft.com/office/drawing/2014/main" id="{68012EFC-D4A0-EFD0-D0EB-CD87BAA3DE0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528" y="3341632"/>
            <a:ext cx="915042" cy="862719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6CFBF1D1-828F-6F75-F467-17136D993415}"/>
              </a:ext>
            </a:extLst>
          </p:cNvPr>
          <p:cNvGrpSpPr/>
          <p:nvPr/>
        </p:nvGrpSpPr>
        <p:grpSpPr>
          <a:xfrm>
            <a:off x="5355919" y="1201917"/>
            <a:ext cx="2839481" cy="1919282"/>
            <a:chOff x="5355919" y="1201917"/>
            <a:chExt cx="2839481" cy="1919282"/>
          </a:xfrm>
        </p:grpSpPr>
        <p:pic>
          <p:nvPicPr>
            <p:cNvPr id="3076" name="Picture 4" descr="Back End Developer Images - Free Download on Freepik">
              <a:extLst>
                <a:ext uri="{FF2B5EF4-FFF2-40B4-BE49-F238E27FC236}">
                  <a16:creationId xmlns:a16="http://schemas.microsoft.com/office/drawing/2014/main" id="{EACD9DFD-1641-161C-6502-148DB2BC42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55919" y="1201917"/>
              <a:ext cx="2839481" cy="1919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9A9BCF1-B0DF-9B98-115C-33B61D1B1C25}"/>
                </a:ext>
              </a:extLst>
            </p:cNvPr>
            <p:cNvSpPr/>
            <p:nvPr/>
          </p:nvSpPr>
          <p:spPr>
            <a:xfrm>
              <a:off x="6738416" y="1434196"/>
              <a:ext cx="915042" cy="14687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>
                <a:solidFill>
                  <a:schemeClr val="bg1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2A322AF-4703-AF24-80A8-0FE8D1537FD5}"/>
              </a:ext>
            </a:extLst>
          </p:cNvPr>
          <p:cNvSpPr txBox="1"/>
          <p:nvPr/>
        </p:nvSpPr>
        <p:spPr>
          <a:xfrm>
            <a:off x="8566745" y="4551677"/>
            <a:ext cx="446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5000">
              <a:schemeClr val="accent3">
                <a:lumMod val="50000"/>
              </a:schemeClr>
            </a:gs>
            <a:gs pos="0">
              <a:schemeClr val="bg1"/>
            </a:gs>
            <a:gs pos="100000">
              <a:schemeClr val="dk2"/>
            </a:gs>
          </a:gsLst>
          <a:lin ang="2700000" scaled="1"/>
          <a:tileRect/>
        </a:gradFill>
        <a:effectLst/>
      </p:bgPr>
    </p:bg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54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44" name="Google Shape;1344;p54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Besoins et conception</a:t>
            </a:r>
            <a:endParaRPr dirty="0"/>
          </a:p>
        </p:txBody>
      </p:sp>
      <p:grpSp>
        <p:nvGrpSpPr>
          <p:cNvPr id="1345" name="Google Shape;1345;p54"/>
          <p:cNvGrpSpPr/>
          <p:nvPr/>
        </p:nvGrpSpPr>
        <p:grpSpPr>
          <a:xfrm>
            <a:off x="6275090" y="1382992"/>
            <a:ext cx="2377521" cy="2377521"/>
            <a:chOff x="6275090" y="1382992"/>
            <a:chExt cx="2377521" cy="2377521"/>
          </a:xfrm>
        </p:grpSpPr>
        <p:sp>
          <p:nvSpPr>
            <p:cNvPr id="1346" name="Google Shape;1346;p54"/>
            <p:cNvSpPr/>
            <p:nvPr/>
          </p:nvSpPr>
          <p:spPr>
            <a:xfrm>
              <a:off x="6275090" y="1382992"/>
              <a:ext cx="1862394" cy="2139770"/>
            </a:xfrm>
            <a:custGeom>
              <a:avLst/>
              <a:gdLst/>
              <a:ahLst/>
              <a:cxnLst/>
              <a:rect l="l" t="t" r="r" b="b"/>
              <a:pathLst>
                <a:path w="153315" h="176149" extrusionOk="0">
                  <a:moveTo>
                    <a:pt x="1" y="1"/>
                  </a:moveTo>
                  <a:lnTo>
                    <a:pt x="1" y="176148"/>
                  </a:lnTo>
                  <a:lnTo>
                    <a:pt x="153314" y="176148"/>
                  </a:lnTo>
                  <a:lnTo>
                    <a:pt x="153314" y="22835"/>
                  </a:lnTo>
                  <a:lnTo>
                    <a:pt x="130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4"/>
            <p:cNvSpPr/>
            <p:nvPr/>
          </p:nvSpPr>
          <p:spPr>
            <a:xfrm>
              <a:off x="7860096" y="1382992"/>
              <a:ext cx="277388" cy="277388"/>
            </a:xfrm>
            <a:custGeom>
              <a:avLst/>
              <a:gdLst/>
              <a:ahLst/>
              <a:cxnLst/>
              <a:rect l="l" t="t" r="r" b="b"/>
              <a:pathLst>
                <a:path w="22835" h="22835" extrusionOk="0">
                  <a:moveTo>
                    <a:pt x="0" y="1"/>
                  </a:moveTo>
                  <a:lnTo>
                    <a:pt x="0" y="22835"/>
                  </a:lnTo>
                  <a:lnTo>
                    <a:pt x="22834" y="228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4"/>
            <p:cNvSpPr/>
            <p:nvPr/>
          </p:nvSpPr>
          <p:spPr>
            <a:xfrm>
              <a:off x="6631716" y="1977369"/>
              <a:ext cx="1228392" cy="1228392"/>
            </a:xfrm>
            <a:custGeom>
              <a:avLst/>
              <a:gdLst/>
              <a:ahLst/>
              <a:cxnLst/>
              <a:rect l="l" t="t" r="r" b="b"/>
              <a:pathLst>
                <a:path w="101123" h="101123" extrusionOk="0">
                  <a:moveTo>
                    <a:pt x="78289" y="55455"/>
                  </a:moveTo>
                  <a:lnTo>
                    <a:pt x="78289" y="78288"/>
                  </a:lnTo>
                  <a:lnTo>
                    <a:pt x="55455" y="78288"/>
                  </a:lnTo>
                  <a:lnTo>
                    <a:pt x="78289" y="55455"/>
                  </a:lnTo>
                  <a:close/>
                  <a:moveTo>
                    <a:pt x="101122" y="1"/>
                  </a:moveTo>
                  <a:lnTo>
                    <a:pt x="1" y="101122"/>
                  </a:lnTo>
                  <a:lnTo>
                    <a:pt x="101122" y="101122"/>
                  </a:lnTo>
                  <a:lnTo>
                    <a:pt x="101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4"/>
            <p:cNvSpPr/>
            <p:nvPr/>
          </p:nvSpPr>
          <p:spPr>
            <a:xfrm>
              <a:off x="7622345" y="2730246"/>
              <a:ext cx="1030266" cy="1030266"/>
            </a:xfrm>
            <a:custGeom>
              <a:avLst/>
              <a:gdLst/>
              <a:ahLst/>
              <a:cxnLst/>
              <a:rect l="l" t="t" r="r" b="b"/>
              <a:pathLst>
                <a:path w="84813" h="84813" extrusionOk="0">
                  <a:moveTo>
                    <a:pt x="42406" y="1"/>
                  </a:moveTo>
                  <a:cubicBezTo>
                    <a:pt x="41167" y="1"/>
                    <a:pt x="39927" y="66"/>
                    <a:pt x="38688" y="196"/>
                  </a:cubicBezTo>
                  <a:lnTo>
                    <a:pt x="36763" y="7014"/>
                  </a:lnTo>
                  <a:cubicBezTo>
                    <a:pt x="34284" y="7405"/>
                    <a:pt x="31870" y="8058"/>
                    <a:pt x="29554" y="8938"/>
                  </a:cubicBezTo>
                  <a:lnTo>
                    <a:pt x="24531" y="4013"/>
                  </a:lnTo>
                  <a:cubicBezTo>
                    <a:pt x="22247" y="5057"/>
                    <a:pt x="20094" y="6296"/>
                    <a:pt x="18072" y="7699"/>
                  </a:cubicBezTo>
                  <a:lnTo>
                    <a:pt x="19833" y="14549"/>
                  </a:lnTo>
                  <a:cubicBezTo>
                    <a:pt x="17876" y="16115"/>
                    <a:pt x="16115" y="17876"/>
                    <a:pt x="14549" y="19833"/>
                  </a:cubicBezTo>
                  <a:lnTo>
                    <a:pt x="7699" y="18072"/>
                  </a:lnTo>
                  <a:cubicBezTo>
                    <a:pt x="6296" y="20094"/>
                    <a:pt x="5057" y="22247"/>
                    <a:pt x="4013" y="24531"/>
                  </a:cubicBezTo>
                  <a:lnTo>
                    <a:pt x="8938" y="29554"/>
                  </a:lnTo>
                  <a:cubicBezTo>
                    <a:pt x="8058" y="31870"/>
                    <a:pt x="7405" y="34284"/>
                    <a:pt x="7014" y="36763"/>
                  </a:cubicBezTo>
                  <a:lnTo>
                    <a:pt x="196" y="38688"/>
                  </a:lnTo>
                  <a:cubicBezTo>
                    <a:pt x="66" y="39927"/>
                    <a:pt x="1" y="41167"/>
                    <a:pt x="1" y="42406"/>
                  </a:cubicBezTo>
                  <a:cubicBezTo>
                    <a:pt x="1" y="43646"/>
                    <a:pt x="66" y="44885"/>
                    <a:pt x="196" y="46125"/>
                  </a:cubicBezTo>
                  <a:lnTo>
                    <a:pt x="7014" y="48050"/>
                  </a:lnTo>
                  <a:cubicBezTo>
                    <a:pt x="7405" y="50529"/>
                    <a:pt x="8058" y="52943"/>
                    <a:pt x="8938" y="55259"/>
                  </a:cubicBezTo>
                  <a:lnTo>
                    <a:pt x="4013" y="60282"/>
                  </a:lnTo>
                  <a:cubicBezTo>
                    <a:pt x="5057" y="62565"/>
                    <a:pt x="6296" y="64718"/>
                    <a:pt x="7699" y="66741"/>
                  </a:cubicBezTo>
                  <a:lnTo>
                    <a:pt x="14549" y="64979"/>
                  </a:lnTo>
                  <a:cubicBezTo>
                    <a:pt x="16115" y="66936"/>
                    <a:pt x="17876" y="68698"/>
                    <a:pt x="19833" y="70264"/>
                  </a:cubicBezTo>
                  <a:lnTo>
                    <a:pt x="18072" y="77114"/>
                  </a:lnTo>
                  <a:cubicBezTo>
                    <a:pt x="20094" y="78517"/>
                    <a:pt x="22247" y="79756"/>
                    <a:pt x="24531" y="80800"/>
                  </a:cubicBezTo>
                  <a:lnTo>
                    <a:pt x="29554" y="75874"/>
                  </a:lnTo>
                  <a:cubicBezTo>
                    <a:pt x="31870" y="76755"/>
                    <a:pt x="34284" y="77407"/>
                    <a:pt x="36763" y="77799"/>
                  </a:cubicBezTo>
                  <a:lnTo>
                    <a:pt x="38688" y="84616"/>
                  </a:lnTo>
                  <a:cubicBezTo>
                    <a:pt x="39927" y="84747"/>
                    <a:pt x="41167" y="84812"/>
                    <a:pt x="42406" y="84812"/>
                  </a:cubicBezTo>
                  <a:cubicBezTo>
                    <a:pt x="43646" y="84812"/>
                    <a:pt x="44885" y="84747"/>
                    <a:pt x="46125" y="84616"/>
                  </a:cubicBezTo>
                  <a:lnTo>
                    <a:pt x="48050" y="77799"/>
                  </a:lnTo>
                  <a:cubicBezTo>
                    <a:pt x="50529" y="77407"/>
                    <a:pt x="52943" y="76755"/>
                    <a:pt x="55259" y="75874"/>
                  </a:cubicBezTo>
                  <a:lnTo>
                    <a:pt x="60282" y="80800"/>
                  </a:lnTo>
                  <a:cubicBezTo>
                    <a:pt x="62565" y="79756"/>
                    <a:pt x="64718" y="78517"/>
                    <a:pt x="66741" y="77114"/>
                  </a:cubicBezTo>
                  <a:lnTo>
                    <a:pt x="64979" y="70264"/>
                  </a:lnTo>
                  <a:cubicBezTo>
                    <a:pt x="66936" y="68698"/>
                    <a:pt x="68698" y="66936"/>
                    <a:pt x="70264" y="64979"/>
                  </a:cubicBezTo>
                  <a:lnTo>
                    <a:pt x="77114" y="66741"/>
                  </a:lnTo>
                  <a:cubicBezTo>
                    <a:pt x="78517" y="64718"/>
                    <a:pt x="79756" y="62565"/>
                    <a:pt x="80800" y="60282"/>
                  </a:cubicBezTo>
                  <a:lnTo>
                    <a:pt x="75874" y="55259"/>
                  </a:lnTo>
                  <a:cubicBezTo>
                    <a:pt x="76755" y="52943"/>
                    <a:pt x="77407" y="50529"/>
                    <a:pt x="77799" y="48050"/>
                  </a:cubicBezTo>
                  <a:lnTo>
                    <a:pt x="84616" y="46125"/>
                  </a:lnTo>
                  <a:cubicBezTo>
                    <a:pt x="84747" y="44885"/>
                    <a:pt x="84812" y="43646"/>
                    <a:pt x="84812" y="42406"/>
                  </a:cubicBezTo>
                  <a:cubicBezTo>
                    <a:pt x="84812" y="41167"/>
                    <a:pt x="84747" y="39927"/>
                    <a:pt x="84616" y="38688"/>
                  </a:cubicBezTo>
                  <a:lnTo>
                    <a:pt x="77799" y="36763"/>
                  </a:lnTo>
                  <a:cubicBezTo>
                    <a:pt x="77407" y="34284"/>
                    <a:pt x="76755" y="31870"/>
                    <a:pt x="75874" y="29554"/>
                  </a:cubicBezTo>
                  <a:lnTo>
                    <a:pt x="80800" y="24531"/>
                  </a:lnTo>
                  <a:cubicBezTo>
                    <a:pt x="79756" y="22247"/>
                    <a:pt x="78517" y="20094"/>
                    <a:pt x="77114" y="18072"/>
                  </a:cubicBezTo>
                  <a:lnTo>
                    <a:pt x="70264" y="19833"/>
                  </a:lnTo>
                  <a:cubicBezTo>
                    <a:pt x="68698" y="17876"/>
                    <a:pt x="66936" y="16115"/>
                    <a:pt x="64979" y="14549"/>
                  </a:cubicBezTo>
                  <a:lnTo>
                    <a:pt x="66741" y="7699"/>
                  </a:lnTo>
                  <a:cubicBezTo>
                    <a:pt x="64718" y="6296"/>
                    <a:pt x="62565" y="5057"/>
                    <a:pt x="60282" y="4013"/>
                  </a:cubicBezTo>
                  <a:lnTo>
                    <a:pt x="55259" y="8938"/>
                  </a:lnTo>
                  <a:cubicBezTo>
                    <a:pt x="52943" y="8058"/>
                    <a:pt x="50529" y="7405"/>
                    <a:pt x="48050" y="7014"/>
                  </a:cubicBezTo>
                  <a:lnTo>
                    <a:pt x="46125" y="196"/>
                  </a:lnTo>
                  <a:cubicBezTo>
                    <a:pt x="44885" y="66"/>
                    <a:pt x="43646" y="1"/>
                    <a:pt x="424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4"/>
            <p:cNvSpPr/>
            <p:nvPr/>
          </p:nvSpPr>
          <p:spPr>
            <a:xfrm>
              <a:off x="7265719" y="1660368"/>
              <a:ext cx="237763" cy="237763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1"/>
                  </a:moveTo>
                  <a:lnTo>
                    <a:pt x="1" y="19573"/>
                  </a:lnTo>
                  <a:lnTo>
                    <a:pt x="19573" y="19573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ED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4"/>
            <p:cNvSpPr/>
            <p:nvPr/>
          </p:nvSpPr>
          <p:spPr>
            <a:xfrm>
              <a:off x="7265719" y="1898118"/>
              <a:ext cx="237763" cy="673640"/>
            </a:xfrm>
            <a:custGeom>
              <a:avLst/>
              <a:gdLst/>
              <a:ahLst/>
              <a:cxnLst/>
              <a:rect l="l" t="t" r="r" b="b"/>
              <a:pathLst>
                <a:path w="19573" h="55455" extrusionOk="0">
                  <a:moveTo>
                    <a:pt x="1" y="1"/>
                  </a:moveTo>
                  <a:lnTo>
                    <a:pt x="1" y="55455"/>
                  </a:lnTo>
                  <a:lnTo>
                    <a:pt x="19573" y="35883"/>
                  </a:lnTo>
                  <a:lnTo>
                    <a:pt x="19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4"/>
            <p:cNvSpPr/>
            <p:nvPr/>
          </p:nvSpPr>
          <p:spPr>
            <a:xfrm>
              <a:off x="6631716" y="1660368"/>
              <a:ext cx="396264" cy="515139"/>
            </a:xfrm>
            <a:custGeom>
              <a:avLst/>
              <a:gdLst/>
              <a:ahLst/>
              <a:cxnLst/>
              <a:rect l="l" t="t" r="r" b="b"/>
              <a:pathLst>
                <a:path w="32621" h="42407" extrusionOk="0">
                  <a:moveTo>
                    <a:pt x="16311" y="1"/>
                  </a:moveTo>
                  <a:lnTo>
                    <a:pt x="1" y="26097"/>
                  </a:lnTo>
                  <a:lnTo>
                    <a:pt x="9787" y="42407"/>
                  </a:lnTo>
                  <a:lnTo>
                    <a:pt x="22835" y="42407"/>
                  </a:lnTo>
                  <a:lnTo>
                    <a:pt x="32621" y="26097"/>
                  </a:lnTo>
                  <a:lnTo>
                    <a:pt x="16311" y="1"/>
                  </a:lnTo>
                  <a:close/>
                </a:path>
              </a:pathLst>
            </a:custGeom>
            <a:solidFill>
              <a:srgbClr val="DED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4"/>
            <p:cNvSpPr/>
            <p:nvPr/>
          </p:nvSpPr>
          <p:spPr>
            <a:xfrm>
              <a:off x="6671342" y="2175494"/>
              <a:ext cx="317013" cy="922092"/>
            </a:xfrm>
            <a:custGeom>
              <a:avLst/>
              <a:gdLst/>
              <a:ahLst/>
              <a:cxnLst/>
              <a:rect l="l" t="t" r="r" b="b"/>
              <a:pathLst>
                <a:path w="26097" h="75908" extrusionOk="0">
                  <a:moveTo>
                    <a:pt x="6525" y="1"/>
                  </a:moveTo>
                  <a:lnTo>
                    <a:pt x="1" y="19573"/>
                  </a:lnTo>
                  <a:lnTo>
                    <a:pt x="5644" y="75907"/>
                  </a:lnTo>
                  <a:lnTo>
                    <a:pt x="22117" y="59434"/>
                  </a:lnTo>
                  <a:lnTo>
                    <a:pt x="26097" y="19573"/>
                  </a:lnTo>
                  <a:lnTo>
                    <a:pt x="19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4"/>
            <p:cNvSpPr/>
            <p:nvPr/>
          </p:nvSpPr>
          <p:spPr>
            <a:xfrm>
              <a:off x="7820471" y="2928372"/>
              <a:ext cx="634014" cy="634014"/>
            </a:xfrm>
            <a:custGeom>
              <a:avLst/>
              <a:gdLst/>
              <a:ahLst/>
              <a:cxnLst/>
              <a:rect l="l" t="t" r="r" b="b"/>
              <a:pathLst>
                <a:path w="52193" h="52193" extrusionOk="0">
                  <a:moveTo>
                    <a:pt x="26096" y="0"/>
                  </a:moveTo>
                  <a:cubicBezTo>
                    <a:pt x="11678" y="0"/>
                    <a:pt x="0" y="11678"/>
                    <a:pt x="0" y="26096"/>
                  </a:cubicBezTo>
                  <a:cubicBezTo>
                    <a:pt x="0" y="40514"/>
                    <a:pt x="11678" y="52192"/>
                    <a:pt x="26096" y="52192"/>
                  </a:cubicBezTo>
                  <a:cubicBezTo>
                    <a:pt x="40514" y="52192"/>
                    <a:pt x="52192" y="40514"/>
                    <a:pt x="52192" y="26096"/>
                  </a:cubicBezTo>
                  <a:cubicBezTo>
                    <a:pt x="52192" y="11678"/>
                    <a:pt x="40514" y="0"/>
                    <a:pt x="26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4"/>
            <p:cNvSpPr/>
            <p:nvPr/>
          </p:nvSpPr>
          <p:spPr>
            <a:xfrm>
              <a:off x="7899721" y="2928372"/>
              <a:ext cx="277388" cy="356638"/>
            </a:xfrm>
            <a:custGeom>
              <a:avLst/>
              <a:gdLst/>
              <a:ahLst/>
              <a:cxnLst/>
              <a:rect l="l" t="t" r="r" b="b"/>
              <a:pathLst>
                <a:path w="22835" h="29359" extrusionOk="0">
                  <a:moveTo>
                    <a:pt x="16310" y="0"/>
                  </a:moveTo>
                  <a:lnTo>
                    <a:pt x="16310" y="22834"/>
                  </a:lnTo>
                  <a:lnTo>
                    <a:pt x="0" y="22834"/>
                  </a:lnTo>
                  <a:lnTo>
                    <a:pt x="0" y="29358"/>
                  </a:lnTo>
                  <a:lnTo>
                    <a:pt x="22834" y="29358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4"/>
            <p:cNvSpPr/>
            <p:nvPr/>
          </p:nvSpPr>
          <p:spPr>
            <a:xfrm>
              <a:off x="8058222" y="3166123"/>
              <a:ext cx="158513" cy="158513"/>
            </a:xfrm>
            <a:custGeom>
              <a:avLst/>
              <a:gdLst/>
              <a:ahLst/>
              <a:cxnLst/>
              <a:rect l="l" t="t" r="r" b="b"/>
              <a:pathLst>
                <a:path w="13049" h="13049" extrusionOk="0">
                  <a:moveTo>
                    <a:pt x="6524" y="0"/>
                  </a:moveTo>
                  <a:cubicBezTo>
                    <a:pt x="2936" y="0"/>
                    <a:pt x="0" y="2936"/>
                    <a:pt x="0" y="6524"/>
                  </a:cubicBezTo>
                  <a:cubicBezTo>
                    <a:pt x="0" y="10113"/>
                    <a:pt x="2936" y="13048"/>
                    <a:pt x="6524" y="13048"/>
                  </a:cubicBezTo>
                  <a:cubicBezTo>
                    <a:pt x="10113" y="13048"/>
                    <a:pt x="13048" y="10113"/>
                    <a:pt x="13048" y="6524"/>
                  </a:cubicBezTo>
                  <a:cubicBezTo>
                    <a:pt x="13048" y="2936"/>
                    <a:pt x="10113" y="0"/>
                    <a:pt x="6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4"/>
            <p:cNvSpPr/>
            <p:nvPr/>
          </p:nvSpPr>
          <p:spPr>
            <a:xfrm>
              <a:off x="6790217" y="1660368"/>
              <a:ext cx="79262" cy="317013"/>
            </a:xfrm>
            <a:custGeom>
              <a:avLst/>
              <a:gdLst/>
              <a:ahLst/>
              <a:cxnLst/>
              <a:rect l="l" t="t" r="r" b="b"/>
              <a:pathLst>
                <a:path w="6525" h="26097" extrusionOk="0">
                  <a:moveTo>
                    <a:pt x="3263" y="1"/>
                  </a:moveTo>
                  <a:lnTo>
                    <a:pt x="1" y="5220"/>
                  </a:lnTo>
                  <a:lnTo>
                    <a:pt x="1" y="26097"/>
                  </a:lnTo>
                  <a:lnTo>
                    <a:pt x="6525" y="26097"/>
                  </a:lnTo>
                  <a:lnTo>
                    <a:pt x="6525" y="5220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4"/>
            <p:cNvSpPr/>
            <p:nvPr/>
          </p:nvSpPr>
          <p:spPr>
            <a:xfrm>
              <a:off x="6841334" y="2939864"/>
              <a:ext cx="135141" cy="135129"/>
            </a:xfrm>
            <a:custGeom>
              <a:avLst/>
              <a:gdLst/>
              <a:ahLst/>
              <a:cxnLst/>
              <a:rect l="l" t="t" r="r" b="b"/>
              <a:pathLst>
                <a:path w="11125" h="11124" extrusionOk="0">
                  <a:moveTo>
                    <a:pt x="4600" y="0"/>
                  </a:moveTo>
                  <a:lnTo>
                    <a:pt x="1" y="4600"/>
                  </a:lnTo>
                  <a:lnTo>
                    <a:pt x="6525" y="11124"/>
                  </a:lnTo>
                  <a:lnTo>
                    <a:pt x="11124" y="6524"/>
                  </a:lnTo>
                  <a:lnTo>
                    <a:pt x="4600" y="0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4"/>
            <p:cNvSpPr/>
            <p:nvPr/>
          </p:nvSpPr>
          <p:spPr>
            <a:xfrm>
              <a:off x="6960209" y="2820988"/>
              <a:ext cx="135141" cy="135129"/>
            </a:xfrm>
            <a:custGeom>
              <a:avLst/>
              <a:gdLst/>
              <a:ahLst/>
              <a:cxnLst/>
              <a:rect l="l" t="t" r="r" b="b"/>
              <a:pathLst>
                <a:path w="11125" h="11124" extrusionOk="0">
                  <a:moveTo>
                    <a:pt x="4600" y="0"/>
                  </a:moveTo>
                  <a:lnTo>
                    <a:pt x="1" y="4632"/>
                  </a:lnTo>
                  <a:lnTo>
                    <a:pt x="6525" y="11124"/>
                  </a:lnTo>
                  <a:lnTo>
                    <a:pt x="11124" y="6524"/>
                  </a:lnTo>
                  <a:lnTo>
                    <a:pt x="4600" y="0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4"/>
            <p:cNvSpPr/>
            <p:nvPr/>
          </p:nvSpPr>
          <p:spPr>
            <a:xfrm>
              <a:off x="7079085" y="2702113"/>
              <a:ext cx="135141" cy="135530"/>
            </a:xfrm>
            <a:custGeom>
              <a:avLst/>
              <a:gdLst/>
              <a:ahLst/>
              <a:cxnLst/>
              <a:rect l="l" t="t" r="r" b="b"/>
              <a:pathLst>
                <a:path w="11125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6"/>
                  </a:lnTo>
                  <a:lnTo>
                    <a:pt x="11124" y="6524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4"/>
            <p:cNvSpPr/>
            <p:nvPr/>
          </p:nvSpPr>
          <p:spPr>
            <a:xfrm>
              <a:off x="7197960" y="2583237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4"/>
            <p:cNvSpPr/>
            <p:nvPr/>
          </p:nvSpPr>
          <p:spPr>
            <a:xfrm>
              <a:off x="7316835" y="2464362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4"/>
            <p:cNvSpPr/>
            <p:nvPr/>
          </p:nvSpPr>
          <p:spPr>
            <a:xfrm>
              <a:off x="7435711" y="2345487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4"/>
            <p:cNvSpPr/>
            <p:nvPr/>
          </p:nvSpPr>
          <p:spPr>
            <a:xfrm>
              <a:off x="7554586" y="2226611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4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4"/>
            <p:cNvSpPr/>
            <p:nvPr/>
          </p:nvSpPr>
          <p:spPr>
            <a:xfrm>
              <a:off x="6354340" y="3364249"/>
              <a:ext cx="79262" cy="7926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4"/>
            <p:cNvSpPr/>
            <p:nvPr/>
          </p:nvSpPr>
          <p:spPr>
            <a:xfrm>
              <a:off x="6512841" y="3364249"/>
              <a:ext cx="79262" cy="7926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4"/>
            <p:cNvSpPr/>
            <p:nvPr/>
          </p:nvSpPr>
          <p:spPr>
            <a:xfrm>
              <a:off x="6671342" y="3364249"/>
              <a:ext cx="79262" cy="7926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" name="Google Shape;1368;p54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369" name="Google Shape;1369;p54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4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4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4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4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4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581CC62-F23C-7CEA-9A42-04A98A1F6AB3}"/>
              </a:ext>
            </a:extLst>
          </p:cNvPr>
          <p:cNvSpPr txBox="1"/>
          <p:nvPr/>
        </p:nvSpPr>
        <p:spPr>
          <a:xfrm>
            <a:off x="8566746" y="4551677"/>
            <a:ext cx="413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3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Besoins</a:t>
            </a:r>
            <a:endParaRPr dirty="0"/>
          </a:p>
        </p:txBody>
      </p:sp>
      <p:sp>
        <p:nvSpPr>
          <p:cNvPr id="908" name="Google Shape;908;p39"/>
          <p:cNvSpPr txBox="1">
            <a:spLocks noGrp="1"/>
          </p:cNvSpPr>
          <p:nvPr>
            <p:ph type="body" idx="1"/>
          </p:nvPr>
        </p:nvSpPr>
        <p:spPr>
          <a:xfrm>
            <a:off x="5238265" y="2242457"/>
            <a:ext cx="2145300" cy="17961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rapidité</a:t>
            </a:r>
          </a:p>
          <a:p>
            <a:pPr marL="285750" indent="-285750" algn="just"/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sécurité </a:t>
            </a:r>
            <a:endParaRPr lang="fr-F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/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performance </a:t>
            </a:r>
          </a:p>
          <a:p>
            <a:pPr marL="285750" indent="-285750" algn="just"/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Portabilité </a:t>
            </a:r>
            <a:endParaRPr dirty="0"/>
          </a:p>
        </p:txBody>
      </p:sp>
      <p:sp>
        <p:nvSpPr>
          <p:cNvPr id="909" name="Google Shape;909;p39"/>
          <p:cNvSpPr txBox="1">
            <a:spLocks noGrp="1"/>
          </p:cNvSpPr>
          <p:nvPr>
            <p:ph type="body" idx="2"/>
          </p:nvPr>
        </p:nvSpPr>
        <p:spPr>
          <a:xfrm>
            <a:off x="914400" y="2128126"/>
            <a:ext cx="3211286" cy="2269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SzPts val="1100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Demande de congé </a:t>
            </a:r>
          </a:p>
          <a:p>
            <a:pPr marL="285750" indent="-285750" algn="just">
              <a:buSzPts val="1100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Validation des demandes </a:t>
            </a:r>
            <a:endParaRPr lang="fr-F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buSzPts val="1100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Suivi des soldes de congé</a:t>
            </a:r>
          </a:p>
          <a:p>
            <a:pPr marL="285750" indent="-285750" algn="just">
              <a:buSzPts val="1100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Notification des statuts de demande</a:t>
            </a:r>
            <a:endParaRPr lang="fr-F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buSzPts val="1100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Historique des congés</a:t>
            </a:r>
            <a:endParaRPr dirty="0"/>
          </a:p>
        </p:txBody>
      </p:sp>
      <p:sp>
        <p:nvSpPr>
          <p:cNvPr id="910" name="Google Shape;910;p39"/>
          <p:cNvSpPr txBox="1">
            <a:spLocks noGrp="1"/>
          </p:cNvSpPr>
          <p:nvPr>
            <p:ph type="title" idx="3"/>
          </p:nvPr>
        </p:nvSpPr>
        <p:spPr>
          <a:xfrm>
            <a:off x="1711030" y="1322625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Fonctionnels</a:t>
            </a:r>
            <a:endParaRPr dirty="0"/>
          </a:p>
        </p:txBody>
      </p:sp>
      <p:sp>
        <p:nvSpPr>
          <p:cNvPr id="911" name="Google Shape;911;p39"/>
          <p:cNvSpPr txBox="1">
            <a:spLocks noGrp="1"/>
          </p:cNvSpPr>
          <p:nvPr>
            <p:ph type="title"/>
          </p:nvPr>
        </p:nvSpPr>
        <p:spPr>
          <a:xfrm>
            <a:off x="5238260" y="1322625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Non Fonctionnels</a:t>
            </a:r>
            <a:endParaRPr dirty="0"/>
          </a:p>
        </p:txBody>
      </p:sp>
      <p:grpSp>
        <p:nvGrpSpPr>
          <p:cNvPr id="912" name="Google Shape;912;p39"/>
          <p:cNvGrpSpPr/>
          <p:nvPr/>
        </p:nvGrpSpPr>
        <p:grpSpPr>
          <a:xfrm>
            <a:off x="4524300" y="1089825"/>
            <a:ext cx="95400" cy="3116250"/>
            <a:chOff x="4524300" y="1013625"/>
            <a:chExt cx="95400" cy="3116250"/>
          </a:xfrm>
        </p:grpSpPr>
        <p:sp>
          <p:nvSpPr>
            <p:cNvPr id="913" name="Google Shape;913;p3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9289E29-806E-5591-5DE1-633D851B9C95}"/>
              </a:ext>
            </a:extLst>
          </p:cNvPr>
          <p:cNvSpPr txBox="1"/>
          <p:nvPr/>
        </p:nvSpPr>
        <p:spPr>
          <a:xfrm>
            <a:off x="8566745" y="4551677"/>
            <a:ext cx="468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2"/>
          <p:cNvSpPr txBox="1">
            <a:spLocks noGrp="1"/>
          </p:cNvSpPr>
          <p:nvPr>
            <p:ph type="title"/>
          </p:nvPr>
        </p:nvSpPr>
        <p:spPr>
          <a:xfrm>
            <a:off x="824962" y="438900"/>
            <a:ext cx="2617200" cy="10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cas d’utilisation</a:t>
            </a:r>
            <a:endParaRPr dirty="0"/>
          </a:p>
        </p:txBody>
      </p:sp>
      <p:sp>
        <p:nvSpPr>
          <p:cNvPr id="963" name="Google Shape;963;p42"/>
          <p:cNvSpPr txBox="1">
            <a:spLocks noGrp="1"/>
          </p:cNvSpPr>
          <p:nvPr>
            <p:ph type="body" idx="2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4" name="Picture 3" descr="A diagram of a company&#10;&#10;Description automatically generated">
            <a:extLst>
              <a:ext uri="{FF2B5EF4-FFF2-40B4-BE49-F238E27FC236}">
                <a16:creationId xmlns:a16="http://schemas.microsoft.com/office/drawing/2014/main" id="{1F12953D-0714-F4DB-EAAE-FE11B4E353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5" t="7730" r="2538" b="2797"/>
          <a:stretch/>
        </p:blipFill>
        <p:spPr bwMode="auto">
          <a:xfrm>
            <a:off x="3568908" y="0"/>
            <a:ext cx="5566562" cy="51435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106D11-C7E8-84FF-5328-D783531A8AF2}"/>
              </a:ext>
            </a:extLst>
          </p:cNvPr>
          <p:cNvSpPr txBox="1"/>
          <p:nvPr/>
        </p:nvSpPr>
        <p:spPr>
          <a:xfrm>
            <a:off x="8566746" y="4551677"/>
            <a:ext cx="424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2"/>
          <p:cNvSpPr txBox="1">
            <a:spLocks noGrp="1"/>
          </p:cNvSpPr>
          <p:nvPr>
            <p:ph type="title"/>
          </p:nvPr>
        </p:nvSpPr>
        <p:spPr>
          <a:xfrm>
            <a:off x="824962" y="438900"/>
            <a:ext cx="2617200" cy="10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de séquence</a:t>
            </a:r>
          </a:p>
        </p:txBody>
      </p:sp>
      <p:sp>
        <p:nvSpPr>
          <p:cNvPr id="963" name="Google Shape;963;p42"/>
          <p:cNvSpPr txBox="1">
            <a:spLocks noGrp="1"/>
          </p:cNvSpPr>
          <p:nvPr>
            <p:ph type="body" idx="2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Picture 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315EBB4-EC88-B801-1DF1-AB6CBF2BB7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162" y="1"/>
            <a:ext cx="5706745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D1E610-4F36-8D6A-F6EB-9916D56DE55B}"/>
              </a:ext>
            </a:extLst>
          </p:cNvPr>
          <p:cNvSpPr txBox="1"/>
          <p:nvPr/>
        </p:nvSpPr>
        <p:spPr>
          <a:xfrm>
            <a:off x="8566745" y="4551677"/>
            <a:ext cx="468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957258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2"/>
          <p:cNvSpPr txBox="1">
            <a:spLocks noGrp="1"/>
          </p:cNvSpPr>
          <p:nvPr>
            <p:ph type="title"/>
          </p:nvPr>
        </p:nvSpPr>
        <p:spPr>
          <a:xfrm>
            <a:off x="824962" y="438900"/>
            <a:ext cx="2617200" cy="10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classe</a:t>
            </a:r>
            <a:endParaRPr dirty="0"/>
          </a:p>
        </p:txBody>
      </p:sp>
      <p:sp>
        <p:nvSpPr>
          <p:cNvPr id="963" name="Google Shape;963;p42"/>
          <p:cNvSpPr txBox="1">
            <a:spLocks noGrp="1"/>
          </p:cNvSpPr>
          <p:nvPr>
            <p:ph type="body" idx="2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Picture 1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A5169FD6-B0EC-A65D-C05D-DDFD49364E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844" y="0"/>
            <a:ext cx="5546155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BF12812-9A36-9933-26F4-3D094FE2C6E2}"/>
              </a:ext>
            </a:extLst>
          </p:cNvPr>
          <p:cNvSpPr txBox="1"/>
          <p:nvPr/>
        </p:nvSpPr>
        <p:spPr>
          <a:xfrm>
            <a:off x="8566745" y="4551677"/>
            <a:ext cx="392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64102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0">
              <a:schemeClr val="accent3">
                <a:lumMod val="50000"/>
              </a:schemeClr>
            </a:gs>
            <a:gs pos="5000">
              <a:schemeClr val="bg1"/>
            </a:gs>
            <a:gs pos="100000">
              <a:schemeClr val="dk2"/>
            </a:gs>
          </a:gsLst>
          <a:lin ang="2700000" scaled="1"/>
          <a:tileRect/>
        </a:gradFill>
        <a:effectLst/>
      </p:bgPr>
    </p:bg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sp>
        <p:nvSpPr>
          <p:cNvPr id="674" name="Google Shape;674;p29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Présentation générale</a:t>
            </a:r>
            <a:endParaRPr dirty="0"/>
          </a:p>
        </p:txBody>
      </p:sp>
      <p:sp>
        <p:nvSpPr>
          <p:cNvPr id="675" name="Google Shape;675;p29"/>
          <p:cNvSpPr txBox="1">
            <a:spLocks noGrp="1"/>
          </p:cNvSpPr>
          <p:nvPr>
            <p:ph type="title" idx="2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76" name="Google Shape;676;p29"/>
          <p:cNvSpPr txBox="1">
            <a:spLocks noGrp="1"/>
          </p:cNvSpPr>
          <p:nvPr>
            <p:ph type="subTitle" idx="3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-Organisme d’accueil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-Problématique </a:t>
            </a:r>
          </a:p>
        </p:txBody>
      </p:sp>
      <p:sp>
        <p:nvSpPr>
          <p:cNvPr id="677" name="Google Shape;677;p29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Gestion</a:t>
            </a:r>
            <a:r>
              <a:rPr lang="en" dirty="0"/>
              <a:t> de projet</a:t>
            </a:r>
            <a:endParaRPr dirty="0"/>
          </a:p>
        </p:txBody>
      </p:sp>
      <p:sp>
        <p:nvSpPr>
          <p:cNvPr id="678" name="Google Shape;678;p29"/>
          <p:cNvSpPr txBox="1">
            <a:spLocks noGrp="1"/>
          </p:cNvSpPr>
          <p:nvPr>
            <p:ph type="title" idx="5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9" name="Google Shape;679;p29"/>
          <p:cNvSpPr txBox="1">
            <a:spLocks noGrp="1"/>
          </p:cNvSpPr>
          <p:nvPr>
            <p:ph type="subTitle" idx="6"/>
          </p:nvPr>
        </p:nvSpPr>
        <p:spPr>
          <a:xfrm>
            <a:off x="3413500" y="2052677"/>
            <a:ext cx="2316900" cy="765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-Cycle en V</a:t>
            </a:r>
            <a:br>
              <a:rPr lang="fr-FR" dirty="0"/>
            </a:br>
            <a:r>
              <a:rPr lang="fr-FR" dirty="0"/>
              <a:t>-Tableau des tâches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-Diagramme de Gantt</a:t>
            </a:r>
          </a:p>
        </p:txBody>
      </p:sp>
      <p:sp>
        <p:nvSpPr>
          <p:cNvPr id="680" name="Google Shape;680;p29"/>
          <p:cNvSpPr txBox="1">
            <a:spLocks noGrp="1"/>
          </p:cNvSpPr>
          <p:nvPr>
            <p:ph type="subTitle" idx="7"/>
          </p:nvPr>
        </p:nvSpPr>
        <p:spPr>
          <a:xfrm>
            <a:off x="6106900" y="1807354"/>
            <a:ext cx="2316900" cy="6787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r-FR" dirty="0"/>
              <a:t>Technologies et langages utilisés</a:t>
            </a:r>
          </a:p>
        </p:txBody>
      </p:sp>
      <p:sp>
        <p:nvSpPr>
          <p:cNvPr id="681" name="Google Shape;681;p29"/>
          <p:cNvSpPr txBox="1">
            <a:spLocks noGrp="1"/>
          </p:cNvSpPr>
          <p:nvPr>
            <p:ph type="title" idx="8"/>
          </p:nvPr>
        </p:nvSpPr>
        <p:spPr>
          <a:xfrm>
            <a:off x="6716550" y="1342611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83" name="Google Shape;683;p29"/>
          <p:cNvSpPr txBox="1">
            <a:spLocks noGrp="1"/>
          </p:cNvSpPr>
          <p:nvPr>
            <p:ph type="subTitle" idx="13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-US" dirty="0"/>
              <a:t>e</a:t>
            </a:r>
            <a:r>
              <a:rPr lang="en" dirty="0"/>
              <a:t>soins et Conception</a:t>
            </a:r>
          </a:p>
        </p:txBody>
      </p:sp>
      <p:sp>
        <p:nvSpPr>
          <p:cNvPr id="684" name="Google Shape;684;p29"/>
          <p:cNvSpPr txBox="1">
            <a:spLocks noGrp="1"/>
          </p:cNvSpPr>
          <p:nvPr>
            <p:ph type="title" idx="14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85" name="Google Shape;685;p29"/>
          <p:cNvSpPr txBox="1">
            <a:spLocks noGrp="1"/>
          </p:cNvSpPr>
          <p:nvPr>
            <p:ph type="subTitle" idx="15"/>
          </p:nvPr>
        </p:nvSpPr>
        <p:spPr>
          <a:xfrm>
            <a:off x="651633" y="3696418"/>
            <a:ext cx="2480168" cy="8716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-Besoins fonctionnels et non fonctionnels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-Les différents diagrammes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6" name="Google Shape;686;p29"/>
          <p:cNvSpPr txBox="1">
            <a:spLocks noGrp="1"/>
          </p:cNvSpPr>
          <p:nvPr>
            <p:ph type="subTitle" idx="16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</a:t>
            </a:r>
            <a:r>
              <a:rPr lang="fr-FR" dirty="0"/>
              <a:t>é</a:t>
            </a:r>
            <a:r>
              <a:rPr lang="en" dirty="0"/>
              <a:t>alisations</a:t>
            </a:r>
            <a:endParaRPr dirty="0"/>
          </a:p>
        </p:txBody>
      </p:sp>
      <p:sp>
        <p:nvSpPr>
          <p:cNvPr id="687" name="Google Shape;687;p29"/>
          <p:cNvSpPr txBox="1">
            <a:spLocks noGrp="1"/>
          </p:cNvSpPr>
          <p:nvPr>
            <p:ph type="title" idx="17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88" name="Google Shape;688;p29"/>
          <p:cNvSpPr txBox="1">
            <a:spLocks noGrp="1"/>
          </p:cNvSpPr>
          <p:nvPr>
            <p:ph type="subTitle" idx="18"/>
          </p:nvPr>
        </p:nvSpPr>
        <p:spPr>
          <a:xfrm>
            <a:off x="3226801" y="3771577"/>
            <a:ext cx="2480169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-Interface Homme/Machine</a:t>
            </a:r>
            <a:endParaRPr dirty="0"/>
          </a:p>
        </p:txBody>
      </p:sp>
      <p:sp>
        <p:nvSpPr>
          <p:cNvPr id="689" name="Google Shape;689;p29"/>
          <p:cNvSpPr txBox="1">
            <a:spLocks noGrp="1"/>
          </p:cNvSpPr>
          <p:nvPr>
            <p:ph type="subTitle" idx="19"/>
          </p:nvPr>
        </p:nvSpPr>
        <p:spPr>
          <a:xfrm>
            <a:off x="6107050" y="3395475"/>
            <a:ext cx="250355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et perspectives</a:t>
            </a:r>
            <a:endParaRPr dirty="0"/>
          </a:p>
        </p:txBody>
      </p:sp>
      <p:sp>
        <p:nvSpPr>
          <p:cNvPr id="690" name="Google Shape;690;p29"/>
          <p:cNvSpPr txBox="1">
            <a:spLocks noGrp="1"/>
          </p:cNvSpPr>
          <p:nvPr>
            <p:ph type="title" idx="20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037B32-9B3B-6226-BDF4-72FF3984E5ED}"/>
              </a:ext>
            </a:extLst>
          </p:cNvPr>
          <p:cNvSpPr txBox="1"/>
          <p:nvPr/>
        </p:nvSpPr>
        <p:spPr>
          <a:xfrm>
            <a:off x="8566746" y="4551677"/>
            <a:ext cx="303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accent3">
                <a:lumMod val="50000"/>
              </a:schemeClr>
            </a:gs>
            <a:gs pos="0">
              <a:schemeClr val="bg1"/>
            </a:gs>
            <a:gs pos="100000">
              <a:schemeClr val="dk2"/>
            </a:gs>
          </a:gsLst>
          <a:lin ang="2700000" scaled="1"/>
          <a:tileRect/>
        </a:gradFill>
        <a:effectLst/>
      </p:bgPr>
    </p:bg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58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472" name="Google Shape;1472;p58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Réalisations</a:t>
            </a:r>
          </a:p>
        </p:txBody>
      </p:sp>
      <p:grpSp>
        <p:nvGrpSpPr>
          <p:cNvPr id="1473" name="Google Shape;1473;p58"/>
          <p:cNvGrpSpPr/>
          <p:nvPr/>
        </p:nvGrpSpPr>
        <p:grpSpPr>
          <a:xfrm>
            <a:off x="6293268" y="1146387"/>
            <a:ext cx="2850726" cy="2850726"/>
            <a:chOff x="1435250" y="482750"/>
            <a:chExt cx="4729925" cy="4729925"/>
          </a:xfrm>
        </p:grpSpPr>
        <p:sp>
          <p:nvSpPr>
            <p:cNvPr id="1474" name="Google Shape;1474;p58"/>
            <p:cNvSpPr/>
            <p:nvPr/>
          </p:nvSpPr>
          <p:spPr>
            <a:xfrm>
              <a:off x="1435250" y="2929250"/>
              <a:ext cx="3180475" cy="2283425"/>
            </a:xfrm>
            <a:custGeom>
              <a:avLst/>
              <a:gdLst/>
              <a:ahLst/>
              <a:cxnLst/>
              <a:rect l="l" t="t" r="r" b="b"/>
              <a:pathLst>
                <a:path w="127219" h="91337" extrusionOk="0">
                  <a:moveTo>
                    <a:pt x="19573" y="1"/>
                  </a:moveTo>
                  <a:cubicBezTo>
                    <a:pt x="8776" y="1"/>
                    <a:pt x="1" y="8775"/>
                    <a:pt x="1" y="19572"/>
                  </a:cubicBezTo>
                  <a:lnTo>
                    <a:pt x="1" y="91336"/>
                  </a:lnTo>
                  <a:lnTo>
                    <a:pt x="88075" y="91336"/>
                  </a:lnTo>
                  <a:lnTo>
                    <a:pt x="88075" y="29358"/>
                  </a:lnTo>
                  <a:lnTo>
                    <a:pt x="127218" y="68502"/>
                  </a:lnTo>
                  <a:lnTo>
                    <a:pt x="127218" y="35882"/>
                  </a:lnTo>
                  <a:lnTo>
                    <a:pt x="96132" y="4796"/>
                  </a:lnTo>
                  <a:cubicBezTo>
                    <a:pt x="93065" y="1729"/>
                    <a:pt x="88923" y="1"/>
                    <a:pt x="845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8"/>
            <p:cNvSpPr/>
            <p:nvPr/>
          </p:nvSpPr>
          <p:spPr>
            <a:xfrm>
              <a:off x="1484200" y="4046475"/>
              <a:ext cx="472200" cy="456100"/>
            </a:xfrm>
            <a:custGeom>
              <a:avLst/>
              <a:gdLst/>
              <a:ahLst/>
              <a:cxnLst/>
              <a:rect l="l" t="t" r="r" b="b"/>
              <a:pathLst>
                <a:path w="18888" h="18244" extrusionOk="0">
                  <a:moveTo>
                    <a:pt x="3601" y="1"/>
                  </a:moveTo>
                  <a:cubicBezTo>
                    <a:pt x="2765" y="1"/>
                    <a:pt x="1925" y="327"/>
                    <a:pt x="1272" y="979"/>
                  </a:cubicBezTo>
                  <a:cubicBezTo>
                    <a:pt x="0" y="2252"/>
                    <a:pt x="0" y="4307"/>
                    <a:pt x="1272" y="5579"/>
                  </a:cubicBezTo>
                  <a:lnTo>
                    <a:pt x="12983" y="17289"/>
                  </a:lnTo>
                  <a:cubicBezTo>
                    <a:pt x="13619" y="17925"/>
                    <a:pt x="14451" y="18243"/>
                    <a:pt x="15283" y="18243"/>
                  </a:cubicBezTo>
                  <a:cubicBezTo>
                    <a:pt x="16114" y="18243"/>
                    <a:pt x="16946" y="17925"/>
                    <a:pt x="17582" y="17289"/>
                  </a:cubicBezTo>
                  <a:cubicBezTo>
                    <a:pt x="18887" y="15985"/>
                    <a:pt x="18887" y="13929"/>
                    <a:pt x="17582" y="12657"/>
                  </a:cubicBezTo>
                  <a:lnTo>
                    <a:pt x="5904" y="979"/>
                  </a:lnTo>
                  <a:cubicBezTo>
                    <a:pt x="5268" y="327"/>
                    <a:pt x="4436" y="1"/>
                    <a:pt x="3601" y="1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8"/>
            <p:cNvSpPr/>
            <p:nvPr/>
          </p:nvSpPr>
          <p:spPr>
            <a:xfrm>
              <a:off x="1891950" y="3557800"/>
              <a:ext cx="512950" cy="496250"/>
            </a:xfrm>
            <a:custGeom>
              <a:avLst/>
              <a:gdLst/>
              <a:ahLst/>
              <a:cxnLst/>
              <a:rect l="l" t="t" r="r" b="b"/>
              <a:pathLst>
                <a:path w="20518" h="19850" extrusionOk="0">
                  <a:moveTo>
                    <a:pt x="3601" y="0"/>
                  </a:moveTo>
                  <a:cubicBezTo>
                    <a:pt x="2765" y="0"/>
                    <a:pt x="1925" y="318"/>
                    <a:pt x="1272" y="954"/>
                  </a:cubicBezTo>
                  <a:cubicBezTo>
                    <a:pt x="0" y="2227"/>
                    <a:pt x="0" y="4282"/>
                    <a:pt x="1272" y="5554"/>
                  </a:cubicBezTo>
                  <a:lnTo>
                    <a:pt x="14614" y="18895"/>
                  </a:lnTo>
                  <a:cubicBezTo>
                    <a:pt x="15250" y="19531"/>
                    <a:pt x="16082" y="19850"/>
                    <a:pt x="16913" y="19850"/>
                  </a:cubicBezTo>
                  <a:cubicBezTo>
                    <a:pt x="17745" y="19850"/>
                    <a:pt x="18577" y="19531"/>
                    <a:pt x="19213" y="18895"/>
                  </a:cubicBezTo>
                  <a:cubicBezTo>
                    <a:pt x="20518" y="17591"/>
                    <a:pt x="20518" y="15536"/>
                    <a:pt x="19213" y="14263"/>
                  </a:cubicBezTo>
                  <a:lnTo>
                    <a:pt x="5904" y="954"/>
                  </a:lnTo>
                  <a:cubicBezTo>
                    <a:pt x="5268" y="318"/>
                    <a:pt x="4436" y="0"/>
                    <a:pt x="3601" y="0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8"/>
            <p:cNvSpPr/>
            <p:nvPr/>
          </p:nvSpPr>
          <p:spPr>
            <a:xfrm>
              <a:off x="4615700" y="3663200"/>
              <a:ext cx="1549475" cy="1549475"/>
            </a:xfrm>
            <a:custGeom>
              <a:avLst/>
              <a:gdLst/>
              <a:ahLst/>
              <a:cxnLst/>
              <a:rect l="l" t="t" r="r" b="b"/>
              <a:pathLst>
                <a:path w="61979" h="61979" extrusionOk="0">
                  <a:moveTo>
                    <a:pt x="0" y="0"/>
                  </a:moveTo>
                  <a:lnTo>
                    <a:pt x="0" y="61978"/>
                  </a:lnTo>
                  <a:lnTo>
                    <a:pt x="61978" y="61978"/>
                  </a:lnTo>
                  <a:lnTo>
                    <a:pt x="61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8"/>
            <p:cNvSpPr/>
            <p:nvPr/>
          </p:nvSpPr>
          <p:spPr>
            <a:xfrm>
              <a:off x="3310900" y="4886450"/>
              <a:ext cx="1304825" cy="326225"/>
            </a:xfrm>
            <a:custGeom>
              <a:avLst/>
              <a:gdLst/>
              <a:ahLst/>
              <a:cxnLst/>
              <a:rect l="l" t="t" r="r" b="b"/>
              <a:pathLst>
                <a:path w="52193" h="13049" extrusionOk="0">
                  <a:moveTo>
                    <a:pt x="1" y="0"/>
                  </a:moveTo>
                  <a:lnTo>
                    <a:pt x="1" y="6524"/>
                  </a:lnTo>
                  <a:cubicBezTo>
                    <a:pt x="1" y="10112"/>
                    <a:pt x="2936" y="13048"/>
                    <a:pt x="6525" y="13048"/>
                  </a:cubicBezTo>
                  <a:lnTo>
                    <a:pt x="52192" y="13048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8"/>
            <p:cNvSpPr/>
            <p:nvPr/>
          </p:nvSpPr>
          <p:spPr>
            <a:xfrm>
              <a:off x="2413850" y="2684600"/>
              <a:ext cx="489325" cy="733550"/>
            </a:xfrm>
            <a:custGeom>
              <a:avLst/>
              <a:gdLst/>
              <a:ahLst/>
              <a:cxnLst/>
              <a:rect l="l" t="t" r="r" b="b"/>
              <a:pathLst>
                <a:path w="19573" h="29342" extrusionOk="0">
                  <a:moveTo>
                    <a:pt x="1" y="1"/>
                  </a:moveTo>
                  <a:lnTo>
                    <a:pt x="1" y="19573"/>
                  </a:lnTo>
                  <a:cubicBezTo>
                    <a:pt x="1" y="24335"/>
                    <a:pt x="3426" y="28412"/>
                    <a:pt x="8123" y="29195"/>
                  </a:cubicBezTo>
                  <a:cubicBezTo>
                    <a:pt x="8688" y="29293"/>
                    <a:pt x="9252" y="29341"/>
                    <a:pt x="9809" y="29341"/>
                  </a:cubicBezTo>
                  <a:cubicBezTo>
                    <a:pt x="13883" y="29341"/>
                    <a:pt x="17612" y="26795"/>
                    <a:pt x="19018" y="22834"/>
                  </a:cubicBezTo>
                  <a:cubicBezTo>
                    <a:pt x="19377" y="21791"/>
                    <a:pt x="19573" y="20682"/>
                    <a:pt x="19573" y="19573"/>
                  </a:cubicBezTo>
                  <a:lnTo>
                    <a:pt x="19573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8"/>
            <p:cNvSpPr/>
            <p:nvPr/>
          </p:nvSpPr>
          <p:spPr>
            <a:xfrm>
              <a:off x="2576950" y="2684600"/>
              <a:ext cx="326225" cy="570875"/>
            </a:xfrm>
            <a:custGeom>
              <a:avLst/>
              <a:gdLst/>
              <a:ahLst/>
              <a:cxnLst/>
              <a:rect l="l" t="t" r="r" b="b"/>
              <a:pathLst>
                <a:path w="13049" h="22835" extrusionOk="0">
                  <a:moveTo>
                    <a:pt x="1" y="1"/>
                  </a:moveTo>
                  <a:lnTo>
                    <a:pt x="1" y="13049"/>
                  </a:lnTo>
                  <a:cubicBezTo>
                    <a:pt x="1" y="18463"/>
                    <a:pt x="4372" y="22834"/>
                    <a:pt x="9787" y="22834"/>
                  </a:cubicBezTo>
                  <a:lnTo>
                    <a:pt x="12494" y="22834"/>
                  </a:lnTo>
                  <a:cubicBezTo>
                    <a:pt x="12853" y="21791"/>
                    <a:pt x="13049" y="20682"/>
                    <a:pt x="13049" y="19573"/>
                  </a:cubicBezTo>
                  <a:lnTo>
                    <a:pt x="13049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8"/>
            <p:cNvSpPr/>
            <p:nvPr/>
          </p:nvSpPr>
          <p:spPr>
            <a:xfrm>
              <a:off x="1924550" y="4030175"/>
              <a:ext cx="2691175" cy="856300"/>
            </a:xfrm>
            <a:custGeom>
              <a:avLst/>
              <a:gdLst/>
              <a:ahLst/>
              <a:cxnLst/>
              <a:rect l="l" t="t" r="r" b="b"/>
              <a:pathLst>
                <a:path w="107647" h="34252" extrusionOk="0">
                  <a:moveTo>
                    <a:pt x="17942" y="0"/>
                  </a:moveTo>
                  <a:lnTo>
                    <a:pt x="1" y="17941"/>
                  </a:lnTo>
                  <a:lnTo>
                    <a:pt x="8678" y="26618"/>
                  </a:lnTo>
                  <a:cubicBezTo>
                    <a:pt x="13571" y="31511"/>
                    <a:pt x="20193" y="34251"/>
                    <a:pt x="27108" y="34251"/>
                  </a:cubicBezTo>
                  <a:lnTo>
                    <a:pt x="75027" y="34251"/>
                  </a:lnTo>
                  <a:lnTo>
                    <a:pt x="88075" y="24465"/>
                  </a:lnTo>
                  <a:lnTo>
                    <a:pt x="99720" y="33207"/>
                  </a:lnTo>
                  <a:cubicBezTo>
                    <a:pt x="100633" y="33892"/>
                    <a:pt x="101742" y="34251"/>
                    <a:pt x="102851" y="34251"/>
                  </a:cubicBezTo>
                  <a:cubicBezTo>
                    <a:pt x="105494" y="34251"/>
                    <a:pt x="107646" y="32098"/>
                    <a:pt x="107646" y="29456"/>
                  </a:cubicBezTo>
                  <a:cubicBezTo>
                    <a:pt x="107646" y="28347"/>
                    <a:pt x="107255" y="27271"/>
                    <a:pt x="106537" y="26390"/>
                  </a:cubicBezTo>
                  <a:lnTo>
                    <a:pt x="95512" y="13146"/>
                  </a:lnTo>
                  <a:cubicBezTo>
                    <a:pt x="92870" y="9982"/>
                    <a:pt x="88955" y="8155"/>
                    <a:pt x="84845" y="8155"/>
                  </a:cubicBezTo>
                  <a:cubicBezTo>
                    <a:pt x="82660" y="8155"/>
                    <a:pt x="80539" y="8645"/>
                    <a:pt x="78615" y="9623"/>
                  </a:cubicBezTo>
                  <a:lnTo>
                    <a:pt x="68503" y="14679"/>
                  </a:lnTo>
                  <a:lnTo>
                    <a:pt x="32621" y="14679"/>
                  </a:lnTo>
                  <a:lnTo>
                    <a:pt x="17942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8"/>
            <p:cNvSpPr/>
            <p:nvPr/>
          </p:nvSpPr>
          <p:spPr>
            <a:xfrm>
              <a:off x="3963300" y="3581650"/>
              <a:ext cx="652425" cy="1060175"/>
            </a:xfrm>
            <a:custGeom>
              <a:avLst/>
              <a:gdLst/>
              <a:ahLst/>
              <a:cxnLst/>
              <a:rect l="l" t="t" r="r" b="b"/>
              <a:pathLst>
                <a:path w="26097" h="42407" extrusionOk="0">
                  <a:moveTo>
                    <a:pt x="16310" y="0"/>
                  </a:moveTo>
                  <a:lnTo>
                    <a:pt x="1" y="16310"/>
                  </a:lnTo>
                  <a:lnTo>
                    <a:pt x="26096" y="42406"/>
                  </a:lnTo>
                  <a:lnTo>
                    <a:pt x="26096" y="9786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8"/>
            <p:cNvSpPr/>
            <p:nvPr/>
          </p:nvSpPr>
          <p:spPr>
            <a:xfrm>
              <a:off x="5186550" y="4152500"/>
              <a:ext cx="489325" cy="48932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6" y="0"/>
                  </a:moveTo>
                  <a:cubicBezTo>
                    <a:pt x="4371" y="0"/>
                    <a:pt x="0" y="4371"/>
                    <a:pt x="0" y="9786"/>
                  </a:cubicBezTo>
                  <a:cubicBezTo>
                    <a:pt x="0" y="15201"/>
                    <a:pt x="4371" y="19572"/>
                    <a:pt x="9786" y="19572"/>
                  </a:cubicBezTo>
                  <a:cubicBezTo>
                    <a:pt x="15201" y="19572"/>
                    <a:pt x="19572" y="15201"/>
                    <a:pt x="19572" y="9786"/>
                  </a:cubicBezTo>
                  <a:cubicBezTo>
                    <a:pt x="19572" y="4371"/>
                    <a:pt x="15201" y="0"/>
                    <a:pt x="9786" y="0"/>
                  </a:cubicBez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8"/>
            <p:cNvSpPr/>
            <p:nvPr/>
          </p:nvSpPr>
          <p:spPr>
            <a:xfrm>
              <a:off x="3555550" y="482750"/>
              <a:ext cx="2609625" cy="2772725"/>
            </a:xfrm>
            <a:custGeom>
              <a:avLst/>
              <a:gdLst/>
              <a:ahLst/>
              <a:cxnLst/>
              <a:rect l="l" t="t" r="r" b="b"/>
              <a:pathLst>
                <a:path w="104385" h="110909" extrusionOk="0">
                  <a:moveTo>
                    <a:pt x="6525" y="1"/>
                  </a:moveTo>
                  <a:cubicBezTo>
                    <a:pt x="2936" y="1"/>
                    <a:pt x="1" y="2937"/>
                    <a:pt x="1" y="6525"/>
                  </a:cubicBezTo>
                  <a:lnTo>
                    <a:pt x="1" y="88075"/>
                  </a:lnTo>
                  <a:cubicBezTo>
                    <a:pt x="1" y="91663"/>
                    <a:pt x="2936" y="94599"/>
                    <a:pt x="6525" y="94599"/>
                  </a:cubicBezTo>
                  <a:lnTo>
                    <a:pt x="48930" y="94599"/>
                  </a:lnTo>
                  <a:lnTo>
                    <a:pt x="71764" y="110908"/>
                  </a:lnTo>
                  <a:lnTo>
                    <a:pt x="71764" y="94599"/>
                  </a:lnTo>
                  <a:lnTo>
                    <a:pt x="97860" y="94599"/>
                  </a:lnTo>
                  <a:cubicBezTo>
                    <a:pt x="101448" y="94599"/>
                    <a:pt x="104384" y="91663"/>
                    <a:pt x="104384" y="88075"/>
                  </a:cubicBezTo>
                  <a:lnTo>
                    <a:pt x="104384" y="6525"/>
                  </a:lnTo>
                  <a:cubicBezTo>
                    <a:pt x="104384" y="2937"/>
                    <a:pt x="101448" y="1"/>
                    <a:pt x="978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8"/>
            <p:cNvSpPr/>
            <p:nvPr/>
          </p:nvSpPr>
          <p:spPr>
            <a:xfrm>
              <a:off x="388175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8"/>
            <p:cNvSpPr/>
            <p:nvPr/>
          </p:nvSpPr>
          <p:spPr>
            <a:xfrm>
              <a:off x="4289500" y="1053600"/>
              <a:ext cx="489325" cy="163125"/>
            </a:xfrm>
            <a:custGeom>
              <a:avLst/>
              <a:gdLst/>
              <a:ahLst/>
              <a:cxnLst/>
              <a:rect l="l" t="t" r="r" b="b"/>
              <a:pathLst>
                <a:path w="1957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19572" y="6525"/>
                  </a:lnTo>
                  <a:lnTo>
                    <a:pt x="1957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8"/>
            <p:cNvSpPr/>
            <p:nvPr/>
          </p:nvSpPr>
          <p:spPr>
            <a:xfrm>
              <a:off x="494190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8"/>
            <p:cNvSpPr/>
            <p:nvPr/>
          </p:nvSpPr>
          <p:spPr>
            <a:xfrm>
              <a:off x="3881750" y="13798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8"/>
            <p:cNvSpPr/>
            <p:nvPr/>
          </p:nvSpPr>
          <p:spPr>
            <a:xfrm>
              <a:off x="4289500" y="1379800"/>
              <a:ext cx="244675" cy="163125"/>
            </a:xfrm>
            <a:custGeom>
              <a:avLst/>
              <a:gdLst/>
              <a:ahLst/>
              <a:cxnLst/>
              <a:rect l="l" t="t" r="r" b="b"/>
              <a:pathLst>
                <a:path w="978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9786" y="6525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8"/>
            <p:cNvSpPr/>
            <p:nvPr/>
          </p:nvSpPr>
          <p:spPr>
            <a:xfrm>
              <a:off x="4697250" y="1379800"/>
              <a:ext cx="897075" cy="163125"/>
            </a:xfrm>
            <a:custGeom>
              <a:avLst/>
              <a:gdLst/>
              <a:ahLst/>
              <a:cxnLst/>
              <a:rect l="l" t="t" r="r" b="b"/>
              <a:pathLst>
                <a:path w="3588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35882" y="6525"/>
                  </a:lnTo>
                  <a:lnTo>
                    <a:pt x="3588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8"/>
            <p:cNvSpPr/>
            <p:nvPr/>
          </p:nvSpPr>
          <p:spPr>
            <a:xfrm>
              <a:off x="388175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8"/>
            <p:cNvSpPr/>
            <p:nvPr/>
          </p:nvSpPr>
          <p:spPr>
            <a:xfrm>
              <a:off x="4289500" y="1706000"/>
              <a:ext cx="652425" cy="163125"/>
            </a:xfrm>
            <a:custGeom>
              <a:avLst/>
              <a:gdLst/>
              <a:ahLst/>
              <a:cxnLst/>
              <a:rect l="l" t="t" r="r" b="b"/>
              <a:pathLst>
                <a:path w="2609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6096" y="6525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8"/>
            <p:cNvSpPr/>
            <p:nvPr/>
          </p:nvSpPr>
          <p:spPr>
            <a:xfrm>
              <a:off x="510500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8"/>
            <p:cNvSpPr/>
            <p:nvPr/>
          </p:nvSpPr>
          <p:spPr>
            <a:xfrm>
              <a:off x="388175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8"/>
            <p:cNvSpPr/>
            <p:nvPr/>
          </p:nvSpPr>
          <p:spPr>
            <a:xfrm>
              <a:off x="4289500" y="2032200"/>
              <a:ext cx="1141725" cy="163125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45668" y="6525"/>
                  </a:lnTo>
                  <a:lnTo>
                    <a:pt x="4566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8"/>
            <p:cNvSpPr/>
            <p:nvPr/>
          </p:nvSpPr>
          <p:spPr>
            <a:xfrm>
              <a:off x="559430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8"/>
            <p:cNvSpPr/>
            <p:nvPr/>
          </p:nvSpPr>
          <p:spPr>
            <a:xfrm>
              <a:off x="38817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8"/>
            <p:cNvSpPr/>
            <p:nvPr/>
          </p:nvSpPr>
          <p:spPr>
            <a:xfrm>
              <a:off x="4289500" y="2358400"/>
              <a:ext cx="733975" cy="163125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9358" y="6525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8"/>
            <p:cNvSpPr/>
            <p:nvPr/>
          </p:nvSpPr>
          <p:spPr>
            <a:xfrm>
              <a:off x="51865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8"/>
            <p:cNvSpPr/>
            <p:nvPr/>
          </p:nvSpPr>
          <p:spPr>
            <a:xfrm>
              <a:off x="2413850" y="2358400"/>
              <a:ext cx="652425" cy="733975"/>
            </a:xfrm>
            <a:custGeom>
              <a:avLst/>
              <a:gdLst/>
              <a:ahLst/>
              <a:cxnLst/>
              <a:rect l="l" t="t" r="r" b="b"/>
              <a:pathLst>
                <a:path w="26097" h="29359" extrusionOk="0">
                  <a:moveTo>
                    <a:pt x="9787" y="1"/>
                  </a:moveTo>
                  <a:lnTo>
                    <a:pt x="1" y="9787"/>
                  </a:lnTo>
                  <a:lnTo>
                    <a:pt x="1" y="16311"/>
                  </a:lnTo>
                  <a:cubicBezTo>
                    <a:pt x="1" y="23520"/>
                    <a:pt x="5840" y="29359"/>
                    <a:pt x="13049" y="29359"/>
                  </a:cubicBezTo>
                  <a:cubicBezTo>
                    <a:pt x="20258" y="29359"/>
                    <a:pt x="26097" y="23520"/>
                    <a:pt x="26097" y="16311"/>
                  </a:cubicBezTo>
                  <a:lnTo>
                    <a:pt x="2609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8"/>
            <p:cNvSpPr/>
            <p:nvPr/>
          </p:nvSpPr>
          <p:spPr>
            <a:xfrm>
              <a:off x="2413850" y="2032200"/>
              <a:ext cx="815525" cy="570875"/>
            </a:xfrm>
            <a:custGeom>
              <a:avLst/>
              <a:gdLst/>
              <a:ahLst/>
              <a:cxnLst/>
              <a:rect l="l" t="t" r="r" b="b"/>
              <a:pathLst>
                <a:path w="32621" h="22835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2835"/>
                  </a:lnTo>
                  <a:lnTo>
                    <a:pt x="9787" y="13049"/>
                  </a:lnTo>
                  <a:lnTo>
                    <a:pt x="26097" y="13049"/>
                  </a:lnTo>
                  <a:lnTo>
                    <a:pt x="29293" y="11450"/>
                  </a:lnTo>
                  <a:cubicBezTo>
                    <a:pt x="31316" y="10439"/>
                    <a:pt x="32621" y="8351"/>
                    <a:pt x="32621" y="6035"/>
                  </a:cubicBezTo>
                  <a:cubicBezTo>
                    <a:pt x="32621" y="2708"/>
                    <a:pt x="29913" y="1"/>
                    <a:pt x="26586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8"/>
            <p:cNvSpPr/>
            <p:nvPr/>
          </p:nvSpPr>
          <p:spPr>
            <a:xfrm>
              <a:off x="37186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198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8"/>
            <p:cNvSpPr/>
            <p:nvPr/>
          </p:nvSpPr>
          <p:spPr>
            <a:xfrm>
              <a:off x="396330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22A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8"/>
            <p:cNvSpPr/>
            <p:nvPr/>
          </p:nvSpPr>
          <p:spPr>
            <a:xfrm>
              <a:off x="42079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2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2" y="6525"/>
                  </a:cubicBezTo>
                  <a:cubicBezTo>
                    <a:pt x="5057" y="6525"/>
                    <a:pt x="6524" y="5057"/>
                    <a:pt x="6524" y="3263"/>
                  </a:cubicBez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" name="Google Shape;1505;p58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506" name="Google Shape;1506;p58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8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8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8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8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8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C332290-0180-0A04-5C3C-086F727952BF}"/>
              </a:ext>
            </a:extLst>
          </p:cNvPr>
          <p:cNvSpPr txBox="1"/>
          <p:nvPr/>
        </p:nvSpPr>
        <p:spPr>
          <a:xfrm>
            <a:off x="8566745" y="4551677"/>
            <a:ext cx="4792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45"/>
          <p:cNvSpPr txBox="1">
            <a:spLocks noGrp="1"/>
          </p:cNvSpPr>
          <p:nvPr>
            <p:ph type="title"/>
          </p:nvPr>
        </p:nvSpPr>
        <p:spPr>
          <a:xfrm>
            <a:off x="2332409" y="2285400"/>
            <a:ext cx="44791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INTERFACE HOMME/MACHINE</a:t>
            </a:r>
            <a:endParaRPr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67D6A6-4A1C-8E16-1154-4603905C0327}"/>
              </a:ext>
            </a:extLst>
          </p:cNvPr>
          <p:cNvSpPr txBox="1"/>
          <p:nvPr/>
        </p:nvSpPr>
        <p:spPr>
          <a:xfrm>
            <a:off x="8566746" y="4551677"/>
            <a:ext cx="413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imulation Gestion de conges ‐ Réalisée avec Clipchamp">
            <a:hlinkClick r:id="" action="ppaction://media"/>
            <a:extLst>
              <a:ext uri="{FF2B5EF4-FFF2-40B4-BE49-F238E27FC236}">
                <a16:creationId xmlns:a16="http://schemas.microsoft.com/office/drawing/2014/main" id="{F90B27DB-BAB4-1531-42F3-8939E12CEC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3000">
              <a:schemeClr val="accent3">
                <a:lumMod val="50000"/>
              </a:schemeClr>
            </a:gs>
            <a:gs pos="0">
              <a:schemeClr val="bg1"/>
            </a:gs>
            <a:gs pos="100000">
              <a:schemeClr val="dk2"/>
            </a:gs>
          </a:gsLst>
          <a:lin ang="2700000" scaled="1"/>
          <a:tileRect/>
        </a:gradFill>
        <a:effectLst/>
      </p:bgPr>
    </p:bg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60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548" name="Google Shape;1548;p60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et perspectives</a:t>
            </a:r>
            <a:endParaRPr dirty="0"/>
          </a:p>
        </p:txBody>
      </p:sp>
      <p:grpSp>
        <p:nvGrpSpPr>
          <p:cNvPr id="1549" name="Google Shape;1549;p60"/>
          <p:cNvGrpSpPr/>
          <p:nvPr/>
        </p:nvGrpSpPr>
        <p:grpSpPr>
          <a:xfrm>
            <a:off x="6846072" y="1383073"/>
            <a:ext cx="1828998" cy="2405007"/>
            <a:chOff x="1809575" y="238125"/>
            <a:chExt cx="3981275" cy="5219200"/>
          </a:xfrm>
        </p:grpSpPr>
        <p:sp>
          <p:nvSpPr>
            <p:cNvPr id="1550" name="Google Shape;1550;p60"/>
            <p:cNvSpPr/>
            <p:nvPr/>
          </p:nvSpPr>
          <p:spPr>
            <a:xfrm>
              <a:off x="1809575" y="238125"/>
              <a:ext cx="3981275" cy="5219200"/>
            </a:xfrm>
            <a:custGeom>
              <a:avLst/>
              <a:gdLst/>
              <a:ahLst/>
              <a:cxnLst/>
              <a:rect l="l" t="t" r="r" b="b"/>
              <a:pathLst>
                <a:path w="159251" h="208768" extrusionOk="0">
                  <a:moveTo>
                    <a:pt x="0" y="0"/>
                  </a:moveTo>
                  <a:lnTo>
                    <a:pt x="0" y="208767"/>
                  </a:lnTo>
                  <a:lnTo>
                    <a:pt x="159251" y="208767"/>
                  </a:lnTo>
                  <a:lnTo>
                    <a:pt x="159251" y="39633"/>
                  </a:lnTo>
                  <a:lnTo>
                    <a:pt x="120759" y="0"/>
                  </a:lnTo>
                  <a:close/>
                </a:path>
              </a:pathLst>
            </a:custGeom>
            <a:solidFill>
              <a:srgbClr val="D268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60"/>
            <p:cNvSpPr/>
            <p:nvPr/>
          </p:nvSpPr>
          <p:spPr>
            <a:xfrm>
              <a:off x="3805900" y="238125"/>
              <a:ext cx="1984950" cy="5219200"/>
            </a:xfrm>
            <a:custGeom>
              <a:avLst/>
              <a:gdLst/>
              <a:ahLst/>
              <a:cxnLst/>
              <a:rect l="l" t="t" r="r" b="b"/>
              <a:pathLst>
                <a:path w="79398" h="208768" extrusionOk="0">
                  <a:moveTo>
                    <a:pt x="1" y="0"/>
                  </a:moveTo>
                  <a:lnTo>
                    <a:pt x="1" y="208767"/>
                  </a:lnTo>
                  <a:lnTo>
                    <a:pt x="79398" y="208767"/>
                  </a:lnTo>
                  <a:lnTo>
                    <a:pt x="79398" y="39633"/>
                  </a:lnTo>
                  <a:lnTo>
                    <a:pt x="40906" y="0"/>
                  </a:lnTo>
                  <a:close/>
                </a:path>
              </a:pathLst>
            </a:custGeom>
            <a:solidFill>
              <a:srgbClr val="AB3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60"/>
            <p:cNvSpPr/>
            <p:nvPr/>
          </p:nvSpPr>
          <p:spPr>
            <a:xfrm>
              <a:off x="4828550" y="238125"/>
              <a:ext cx="962300" cy="990850"/>
            </a:xfrm>
            <a:custGeom>
              <a:avLst/>
              <a:gdLst/>
              <a:ahLst/>
              <a:cxnLst/>
              <a:rect l="l" t="t" r="r" b="b"/>
              <a:pathLst>
                <a:path w="38492" h="39634" extrusionOk="0">
                  <a:moveTo>
                    <a:pt x="0" y="0"/>
                  </a:moveTo>
                  <a:lnTo>
                    <a:pt x="0" y="39633"/>
                  </a:lnTo>
                  <a:lnTo>
                    <a:pt x="38492" y="39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F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60"/>
            <p:cNvSpPr/>
            <p:nvPr/>
          </p:nvSpPr>
          <p:spPr>
            <a:xfrm>
              <a:off x="4828550" y="238125"/>
              <a:ext cx="962300" cy="990850"/>
            </a:xfrm>
            <a:custGeom>
              <a:avLst/>
              <a:gdLst/>
              <a:ahLst/>
              <a:cxnLst/>
              <a:rect l="l" t="t" r="r" b="b"/>
              <a:pathLst>
                <a:path w="38492" h="39634" extrusionOk="0">
                  <a:moveTo>
                    <a:pt x="0" y="0"/>
                  </a:moveTo>
                  <a:lnTo>
                    <a:pt x="0" y="39633"/>
                  </a:lnTo>
                  <a:lnTo>
                    <a:pt x="38492" y="39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68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60"/>
            <p:cNvSpPr/>
            <p:nvPr/>
          </p:nvSpPr>
          <p:spPr>
            <a:xfrm>
              <a:off x="2479925" y="1950650"/>
              <a:ext cx="2654450" cy="1450800"/>
            </a:xfrm>
            <a:custGeom>
              <a:avLst/>
              <a:gdLst/>
              <a:ahLst/>
              <a:cxnLst/>
              <a:rect l="l" t="t" r="r" b="b"/>
              <a:pathLst>
                <a:path w="106178" h="58032" extrusionOk="0">
                  <a:moveTo>
                    <a:pt x="73395" y="1"/>
                  </a:moveTo>
                  <a:lnTo>
                    <a:pt x="73395" y="12233"/>
                  </a:lnTo>
                  <a:lnTo>
                    <a:pt x="85334" y="12233"/>
                  </a:lnTo>
                  <a:lnTo>
                    <a:pt x="56856" y="40743"/>
                  </a:lnTo>
                  <a:lnTo>
                    <a:pt x="30206" y="14092"/>
                  </a:lnTo>
                  <a:lnTo>
                    <a:pt x="0" y="44331"/>
                  </a:lnTo>
                  <a:lnTo>
                    <a:pt x="8644" y="52975"/>
                  </a:lnTo>
                  <a:lnTo>
                    <a:pt x="30206" y="31381"/>
                  </a:lnTo>
                  <a:lnTo>
                    <a:pt x="56856" y="58031"/>
                  </a:lnTo>
                  <a:lnTo>
                    <a:pt x="93945" y="20877"/>
                  </a:lnTo>
                  <a:lnTo>
                    <a:pt x="93945" y="32914"/>
                  </a:lnTo>
                  <a:lnTo>
                    <a:pt x="106178" y="32914"/>
                  </a:lnTo>
                  <a:lnTo>
                    <a:pt x="1061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60"/>
            <p:cNvSpPr/>
            <p:nvPr/>
          </p:nvSpPr>
          <p:spPr>
            <a:xfrm>
              <a:off x="2483175" y="3714575"/>
              <a:ext cx="2662625" cy="305025"/>
            </a:xfrm>
            <a:custGeom>
              <a:avLst/>
              <a:gdLst/>
              <a:ahLst/>
              <a:cxnLst/>
              <a:rect l="l" t="t" r="r" b="b"/>
              <a:pathLst>
                <a:path w="106505" h="12201" extrusionOk="0">
                  <a:moveTo>
                    <a:pt x="0" y="0"/>
                  </a:moveTo>
                  <a:lnTo>
                    <a:pt x="0" y="12200"/>
                  </a:lnTo>
                  <a:lnTo>
                    <a:pt x="106504" y="12200"/>
                  </a:lnTo>
                  <a:lnTo>
                    <a:pt x="1065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60"/>
            <p:cNvSpPr/>
            <p:nvPr/>
          </p:nvSpPr>
          <p:spPr>
            <a:xfrm>
              <a:off x="2483175" y="4326200"/>
              <a:ext cx="2662625" cy="305025"/>
            </a:xfrm>
            <a:custGeom>
              <a:avLst/>
              <a:gdLst/>
              <a:ahLst/>
              <a:cxnLst/>
              <a:rect l="l" t="t" r="r" b="b"/>
              <a:pathLst>
                <a:path w="106505" h="12201" extrusionOk="0">
                  <a:moveTo>
                    <a:pt x="0" y="0"/>
                  </a:moveTo>
                  <a:lnTo>
                    <a:pt x="0" y="12200"/>
                  </a:lnTo>
                  <a:lnTo>
                    <a:pt x="106504" y="12200"/>
                  </a:lnTo>
                  <a:lnTo>
                    <a:pt x="1065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60"/>
            <p:cNvSpPr/>
            <p:nvPr/>
          </p:nvSpPr>
          <p:spPr>
            <a:xfrm>
              <a:off x="3815700" y="1950650"/>
              <a:ext cx="1318675" cy="1450800"/>
            </a:xfrm>
            <a:custGeom>
              <a:avLst/>
              <a:gdLst/>
              <a:ahLst/>
              <a:cxnLst/>
              <a:rect l="l" t="t" r="r" b="b"/>
              <a:pathLst>
                <a:path w="52747" h="58032" extrusionOk="0">
                  <a:moveTo>
                    <a:pt x="19964" y="1"/>
                  </a:moveTo>
                  <a:lnTo>
                    <a:pt x="19964" y="12233"/>
                  </a:lnTo>
                  <a:lnTo>
                    <a:pt x="31903" y="12233"/>
                  </a:lnTo>
                  <a:lnTo>
                    <a:pt x="3425" y="40743"/>
                  </a:lnTo>
                  <a:lnTo>
                    <a:pt x="0" y="37318"/>
                  </a:lnTo>
                  <a:lnTo>
                    <a:pt x="0" y="54639"/>
                  </a:lnTo>
                  <a:lnTo>
                    <a:pt x="3425" y="58031"/>
                  </a:lnTo>
                  <a:lnTo>
                    <a:pt x="40514" y="20877"/>
                  </a:lnTo>
                  <a:lnTo>
                    <a:pt x="40514" y="32914"/>
                  </a:lnTo>
                  <a:lnTo>
                    <a:pt x="52747" y="32914"/>
                  </a:lnTo>
                  <a:lnTo>
                    <a:pt x="52747" y="1"/>
                  </a:lnTo>
                  <a:close/>
                </a:path>
              </a:pathLst>
            </a:custGeom>
            <a:solidFill>
              <a:srgbClr val="24A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60"/>
            <p:cNvSpPr/>
            <p:nvPr/>
          </p:nvSpPr>
          <p:spPr>
            <a:xfrm>
              <a:off x="3815700" y="3714575"/>
              <a:ext cx="1330100" cy="305025"/>
            </a:xfrm>
            <a:custGeom>
              <a:avLst/>
              <a:gdLst/>
              <a:ahLst/>
              <a:cxnLst/>
              <a:rect l="l" t="t" r="r" b="b"/>
              <a:pathLst>
                <a:path w="53204" h="12201" extrusionOk="0">
                  <a:moveTo>
                    <a:pt x="0" y="0"/>
                  </a:moveTo>
                  <a:lnTo>
                    <a:pt x="0" y="12200"/>
                  </a:lnTo>
                  <a:lnTo>
                    <a:pt x="53203" y="12200"/>
                  </a:lnTo>
                  <a:lnTo>
                    <a:pt x="53203" y="0"/>
                  </a:lnTo>
                  <a:close/>
                </a:path>
              </a:pathLst>
            </a:custGeom>
            <a:solidFill>
              <a:srgbClr val="6E3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60"/>
            <p:cNvSpPr/>
            <p:nvPr/>
          </p:nvSpPr>
          <p:spPr>
            <a:xfrm>
              <a:off x="3815700" y="4326200"/>
              <a:ext cx="1330100" cy="305025"/>
            </a:xfrm>
            <a:custGeom>
              <a:avLst/>
              <a:gdLst/>
              <a:ahLst/>
              <a:cxnLst/>
              <a:rect l="l" t="t" r="r" b="b"/>
              <a:pathLst>
                <a:path w="53204" h="12201" extrusionOk="0">
                  <a:moveTo>
                    <a:pt x="0" y="0"/>
                  </a:moveTo>
                  <a:lnTo>
                    <a:pt x="0" y="12200"/>
                  </a:lnTo>
                  <a:lnTo>
                    <a:pt x="53203" y="12200"/>
                  </a:lnTo>
                  <a:lnTo>
                    <a:pt x="53203" y="0"/>
                  </a:lnTo>
                  <a:close/>
                </a:path>
              </a:pathLst>
            </a:custGeom>
            <a:solidFill>
              <a:srgbClr val="6E3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" name="Google Shape;1560;p60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561" name="Google Shape;1561;p60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60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60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60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60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60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AF794E0-B46F-FE35-2273-8F8BA02BB1EF}"/>
              </a:ext>
            </a:extLst>
          </p:cNvPr>
          <p:cNvSpPr txBox="1"/>
          <p:nvPr/>
        </p:nvSpPr>
        <p:spPr>
          <a:xfrm>
            <a:off x="8566746" y="4551677"/>
            <a:ext cx="442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45" name="Google Shape;1445;p57"/>
          <p:cNvCxnSpPr>
            <a:cxnSpLocks/>
            <a:stCxn id="1446" idx="0"/>
          </p:cNvCxnSpPr>
          <p:nvPr/>
        </p:nvCxnSpPr>
        <p:spPr>
          <a:xfrm>
            <a:off x="4571951" y="1461033"/>
            <a:ext cx="0" cy="242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8" name="Google Shape;1448;p5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Perspectives</a:t>
            </a:r>
            <a:endParaRPr dirty="0"/>
          </a:p>
        </p:txBody>
      </p:sp>
      <p:sp>
        <p:nvSpPr>
          <p:cNvPr id="1449" name="Google Shape;1449;p57"/>
          <p:cNvSpPr txBox="1">
            <a:spLocks noGrp="1"/>
          </p:cNvSpPr>
          <p:nvPr>
            <p:ph type="subTitle" idx="4294967295"/>
          </p:nvPr>
        </p:nvSpPr>
        <p:spPr>
          <a:xfrm>
            <a:off x="5349554" y="1373433"/>
            <a:ext cx="2725491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Cryptage des Mots de Passe</a:t>
            </a:r>
            <a:endParaRPr lang="en-US" sz="1800" dirty="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51" name="Google Shape;1451;p57"/>
          <p:cNvSpPr txBox="1">
            <a:spLocks noGrp="1"/>
          </p:cNvSpPr>
          <p:nvPr>
            <p:ph type="subTitle" idx="4294967295"/>
          </p:nvPr>
        </p:nvSpPr>
        <p:spPr>
          <a:xfrm>
            <a:off x="5349554" y="2672433"/>
            <a:ext cx="2529572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Calendrier</a:t>
            </a:r>
            <a:r>
              <a:rPr lang="en-US" sz="1800" dirty="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 des Congés</a:t>
            </a:r>
          </a:p>
        </p:txBody>
      </p:sp>
      <p:sp>
        <p:nvSpPr>
          <p:cNvPr id="1455" name="Google Shape;1455;p57"/>
          <p:cNvSpPr txBox="1">
            <a:spLocks noGrp="1"/>
          </p:cNvSpPr>
          <p:nvPr>
            <p:ph type="subTitle" idx="4294967295"/>
          </p:nvPr>
        </p:nvSpPr>
        <p:spPr>
          <a:xfrm>
            <a:off x="1177821" y="2008134"/>
            <a:ext cx="2616528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Suivi des Congés par Motif</a:t>
            </a:r>
            <a:endParaRPr lang="en-US" sz="1800" dirty="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57" name="Google Shape;1457;p57"/>
          <p:cNvSpPr txBox="1">
            <a:spLocks noGrp="1"/>
          </p:cNvSpPr>
          <p:nvPr>
            <p:ph type="subTitle" idx="4294967295"/>
          </p:nvPr>
        </p:nvSpPr>
        <p:spPr>
          <a:xfrm>
            <a:off x="304853" y="2977451"/>
            <a:ext cx="3487332" cy="786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Gestion des utilisateurs par l'administrateur</a:t>
            </a:r>
            <a:endParaRPr lang="en-US" sz="1800" dirty="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46" name="Google Shape;1446;p57"/>
          <p:cNvSpPr/>
          <p:nvPr/>
        </p:nvSpPr>
        <p:spPr>
          <a:xfrm>
            <a:off x="4234751" y="1461033"/>
            <a:ext cx="674400" cy="214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57"/>
          <p:cNvSpPr/>
          <p:nvPr/>
        </p:nvSpPr>
        <p:spPr>
          <a:xfrm rot="10800000">
            <a:off x="4234751" y="3293269"/>
            <a:ext cx="674400" cy="2145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57"/>
          <p:cNvSpPr/>
          <p:nvPr/>
        </p:nvSpPr>
        <p:spPr>
          <a:xfrm>
            <a:off x="4234751" y="2715498"/>
            <a:ext cx="674400" cy="214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57"/>
          <p:cNvSpPr/>
          <p:nvPr/>
        </p:nvSpPr>
        <p:spPr>
          <a:xfrm rot="10800000">
            <a:off x="4251326" y="2097575"/>
            <a:ext cx="674400" cy="2145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62" name="Google Shape;1462;p57"/>
          <p:cNvCxnSpPr>
            <a:stCxn id="1446" idx="3"/>
          </p:cNvCxnSpPr>
          <p:nvPr/>
        </p:nvCxnSpPr>
        <p:spPr>
          <a:xfrm>
            <a:off x="4909151" y="1568283"/>
            <a:ext cx="177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63" name="Google Shape;1463;p57"/>
          <p:cNvCxnSpPr/>
          <p:nvPr/>
        </p:nvCxnSpPr>
        <p:spPr>
          <a:xfrm>
            <a:off x="4925726" y="2822748"/>
            <a:ext cx="177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65" name="Google Shape;1465;p57"/>
          <p:cNvCxnSpPr/>
          <p:nvPr/>
        </p:nvCxnSpPr>
        <p:spPr>
          <a:xfrm rot="10800000">
            <a:off x="4074026" y="3400519"/>
            <a:ext cx="1773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66" name="Google Shape;1466;p57"/>
          <p:cNvCxnSpPr/>
          <p:nvPr/>
        </p:nvCxnSpPr>
        <p:spPr>
          <a:xfrm rot="10800000">
            <a:off x="4093418" y="2202984"/>
            <a:ext cx="177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2469932-F214-4EEB-43ED-86B9E1752EF4}"/>
              </a:ext>
            </a:extLst>
          </p:cNvPr>
          <p:cNvSpPr txBox="1"/>
          <p:nvPr/>
        </p:nvSpPr>
        <p:spPr>
          <a:xfrm>
            <a:off x="8566746" y="4551677"/>
            <a:ext cx="413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63"/>
          <p:cNvSpPr txBox="1">
            <a:spLocks noGrp="1"/>
          </p:cNvSpPr>
          <p:nvPr>
            <p:ph type="ctrTitle"/>
          </p:nvPr>
        </p:nvSpPr>
        <p:spPr>
          <a:xfrm>
            <a:off x="2574726" y="1168730"/>
            <a:ext cx="4533646" cy="28060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1"/>
                </a:solidFill>
              </a:rPr>
              <a:t>MERCI POUR VOTRE ATTENTION</a:t>
            </a:r>
            <a:endParaRPr dirty="0"/>
          </a:p>
        </p:txBody>
      </p:sp>
      <p:sp>
        <p:nvSpPr>
          <p:cNvPr id="1614" name="Google Shape;1614;p63"/>
          <p:cNvSpPr/>
          <p:nvPr/>
        </p:nvSpPr>
        <p:spPr>
          <a:xfrm>
            <a:off x="11865675" y="1028350"/>
            <a:ext cx="40050" cy="12525"/>
          </a:xfrm>
          <a:custGeom>
            <a:avLst/>
            <a:gdLst/>
            <a:ahLst/>
            <a:cxnLst/>
            <a:rect l="l" t="t" r="r" b="b"/>
            <a:pathLst>
              <a:path w="1602" h="501" extrusionOk="0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CE5D2B-A042-0685-4016-AF8DC29FF620}"/>
              </a:ext>
            </a:extLst>
          </p:cNvPr>
          <p:cNvSpPr/>
          <p:nvPr/>
        </p:nvSpPr>
        <p:spPr>
          <a:xfrm>
            <a:off x="2209800" y="4125686"/>
            <a:ext cx="4724400" cy="587829"/>
          </a:xfrm>
          <a:prstGeom prst="rect">
            <a:avLst/>
          </a:prstGeom>
          <a:solidFill>
            <a:srgbClr val="0D2555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919E0C-7C50-731F-B931-9A03E9D7AFF1}"/>
              </a:ext>
            </a:extLst>
          </p:cNvPr>
          <p:cNvSpPr txBox="1"/>
          <p:nvPr/>
        </p:nvSpPr>
        <p:spPr>
          <a:xfrm>
            <a:off x="8566746" y="4551677"/>
            <a:ext cx="424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6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SOURCES</a:t>
            </a:r>
            <a:endParaRPr dirty="0"/>
          </a:p>
        </p:txBody>
      </p:sp>
      <p:sp>
        <p:nvSpPr>
          <p:cNvPr id="1626" name="Google Shape;1626;p65"/>
          <p:cNvSpPr txBox="1">
            <a:spLocks noGrp="1"/>
          </p:cNvSpPr>
          <p:nvPr>
            <p:ph type="body" idx="1"/>
          </p:nvPr>
        </p:nvSpPr>
        <p:spPr>
          <a:xfrm>
            <a:off x="720000" y="1104850"/>
            <a:ext cx="7890600" cy="3695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https://www.microdata.ma/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https://fr.wikipedia.org/wiki/Angular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https://www.ibm.com/fr-fr/topics/java-spring-boot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https://www.hostinger.fr/tutoriels/cest-quoi-bootstrap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https://blog.cellenza.com/developpement-specifique/introduction-a-typescript/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https://www.java.com/fr/download/help/whatis_java.html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https://www.techtarget.com/whatis/definition/data-binding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https://www.blogdumoderateur.com/tools/visual-studio-code/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364EBC-AB04-F6AA-36CA-82E88D56E37F}"/>
              </a:ext>
            </a:extLst>
          </p:cNvPr>
          <p:cNvSpPr txBox="1"/>
          <p:nvPr/>
        </p:nvSpPr>
        <p:spPr>
          <a:xfrm>
            <a:off x="8566745" y="4551677"/>
            <a:ext cx="468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9A737-AF1F-B453-B505-A9E041D23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740229"/>
            <a:ext cx="7890600" cy="4016827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https://www.manager-go.com/gestion-de-projet/cycle-en-v.htm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https://www.atlassian.com/fr/agile/kanban/boards#:~:text=Un%20tableau%20Kanban%20est%20un,ordre%20dans%20leur%20travail%20quotidien.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hlinkClick r:id="rId2"/>
              </a:rPr>
              <a:t>https://www.gantt.com/fr/#:~:text=Le%20diagramme%20de%20Gantt%2C%20couramment,t%C3%A2ches)%20qui%20constituent%20un%20projet</a:t>
            </a:r>
            <a:r>
              <a:rPr lang="en-US" sz="12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https://datascientest.com/microsoft-sql-server-tout-savoir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https://www.baeldung.com/spring-data-rest-intro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https://www.baeldung.com/the-persistence-layer-with-spring-data-jpa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hlinkClick r:id="rId3"/>
              </a:rPr>
              <a:t>https://www.baeldung.com/inversion-control-and-dependency-injection-in-spring</a:t>
            </a: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https://fr.wikipedia.org/wiki/Eclipse_(projet)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https://learn.microsoft.com/fr-fr/sql/ssms/sql-server-management-studio-ssms?view=sql-server-ver16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80DBD7-D4B7-27B2-5234-AEB1D6022FE2}"/>
              </a:ext>
            </a:extLst>
          </p:cNvPr>
          <p:cNvSpPr txBox="1"/>
          <p:nvPr/>
        </p:nvSpPr>
        <p:spPr>
          <a:xfrm>
            <a:off x="8566746" y="4551677"/>
            <a:ext cx="413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3847817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4000">
              <a:schemeClr val="accent3">
                <a:lumMod val="50000"/>
              </a:schemeClr>
            </a:gs>
            <a:gs pos="0">
              <a:schemeClr val="bg1"/>
            </a:gs>
            <a:gs pos="100000">
              <a:schemeClr val="dk2"/>
            </a:gs>
          </a:gsLst>
          <a:lin ang="2700000" scaled="1"/>
          <a:tileRect/>
        </a:gra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35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B0F0"/>
                </a:solidFill>
              </a:rPr>
              <a:t>01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805" name="Google Shape;805;p35"/>
          <p:cNvSpPr txBox="1">
            <a:spLocks noGrp="1"/>
          </p:cNvSpPr>
          <p:nvPr>
            <p:ph type="title" idx="2"/>
          </p:nvPr>
        </p:nvSpPr>
        <p:spPr>
          <a:xfrm>
            <a:off x="3216900" y="2744524"/>
            <a:ext cx="2622000" cy="10382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Présentation générale </a:t>
            </a:r>
          </a:p>
        </p:txBody>
      </p:sp>
      <p:grpSp>
        <p:nvGrpSpPr>
          <p:cNvPr id="806" name="Google Shape;806;p35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807" name="Google Shape;807;p35"/>
            <p:cNvSpPr/>
            <p:nvPr/>
          </p:nvSpPr>
          <p:spPr>
            <a:xfrm>
              <a:off x="7315562" y="1098851"/>
              <a:ext cx="1218960" cy="1218960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7213984" y="2419374"/>
              <a:ext cx="355541" cy="152384"/>
            </a:xfrm>
            <a:custGeom>
              <a:avLst/>
              <a:gdLst/>
              <a:ahLst/>
              <a:cxnLst/>
              <a:rect l="l" t="t" r="r" b="b"/>
              <a:pathLst>
                <a:path w="22835" h="9787" extrusionOk="0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6283022" y="3307176"/>
              <a:ext cx="698875" cy="536854"/>
            </a:xfrm>
            <a:custGeom>
              <a:avLst/>
              <a:gdLst/>
              <a:ahLst/>
              <a:cxnLst/>
              <a:rect l="l" t="t" r="r" b="b"/>
              <a:pathLst>
                <a:path w="44886" h="34480" extrusionOk="0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6807669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6198197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6198197" y="2267006"/>
              <a:ext cx="1371328" cy="1015802"/>
            </a:xfrm>
            <a:custGeom>
              <a:avLst/>
              <a:gdLst/>
              <a:ahLst/>
              <a:cxnLst/>
              <a:rect l="l" t="t" r="r" b="b"/>
              <a:pathLst>
                <a:path w="88075" h="65241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6706090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7925034" y="3841476"/>
              <a:ext cx="507909" cy="203173"/>
            </a:xfrm>
            <a:custGeom>
              <a:avLst/>
              <a:gdLst/>
              <a:ahLst/>
              <a:cxnLst/>
              <a:rect l="l" t="t" r="r" b="b"/>
              <a:pathLst>
                <a:path w="32621" h="13049" extrusionOk="0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6283022" y="1962270"/>
              <a:ext cx="1184924" cy="812645"/>
            </a:xfrm>
            <a:custGeom>
              <a:avLst/>
              <a:gdLst/>
              <a:ahLst/>
              <a:cxnLst/>
              <a:rect l="l" t="t" r="r" b="b"/>
              <a:pathLst>
                <a:path w="76103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6283022" y="1962270"/>
              <a:ext cx="945706" cy="812645"/>
            </a:xfrm>
            <a:custGeom>
              <a:avLst/>
              <a:gdLst/>
              <a:ahLst/>
              <a:cxnLst/>
              <a:rect l="l" t="t" r="r" b="b"/>
              <a:pathLst>
                <a:path w="60739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6756880" y="2571742"/>
              <a:ext cx="2387115" cy="203173"/>
            </a:xfrm>
            <a:custGeom>
              <a:avLst/>
              <a:gdLst/>
              <a:ahLst/>
              <a:cxnLst/>
              <a:rect l="l" t="t" r="r" b="b"/>
              <a:pathLst>
                <a:path w="153315" h="13049" extrusionOk="0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6381051" y="2302942"/>
              <a:ext cx="141718" cy="131302"/>
            </a:xfrm>
            <a:custGeom>
              <a:avLst/>
              <a:gdLst/>
              <a:ahLst/>
              <a:cxnLst/>
              <a:rect l="l" t="t" r="r" b="b"/>
              <a:pathLst>
                <a:path w="9102" h="8433" extrusionOk="0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6498371" y="2115152"/>
              <a:ext cx="176766" cy="166724"/>
            </a:xfrm>
            <a:custGeom>
              <a:avLst/>
              <a:gdLst/>
              <a:ahLst/>
              <a:cxnLst/>
              <a:rect l="l" t="t" r="r" b="b"/>
              <a:pathLst>
                <a:path w="11353" h="10708" extrusionOk="0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6655301" y="1809902"/>
              <a:ext cx="203173" cy="304752"/>
            </a:xfrm>
            <a:custGeom>
              <a:avLst/>
              <a:gdLst/>
              <a:ahLst/>
              <a:cxnLst/>
              <a:rect l="l" t="t" r="r" b="b"/>
              <a:pathLst>
                <a:path w="13049" h="19573" extrusionOk="0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6502933" y="2267006"/>
              <a:ext cx="761856" cy="304752"/>
            </a:xfrm>
            <a:custGeom>
              <a:avLst/>
              <a:gdLst/>
              <a:ahLst/>
              <a:cxnLst/>
              <a:rect l="l" t="t" r="r" b="b"/>
              <a:pathLst>
                <a:path w="48931" h="19573" extrusionOk="0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7518720" y="2063849"/>
              <a:ext cx="457120" cy="507909"/>
            </a:xfrm>
            <a:custGeom>
              <a:avLst/>
              <a:gdLst/>
              <a:ahLst/>
              <a:cxnLst/>
              <a:rect l="l" t="t" r="r" b="b"/>
              <a:pathLst>
                <a:path w="29359" h="32621" extrusionOk="0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6401354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7721877" y="3841476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8128192" y="1555955"/>
              <a:ext cx="1015802" cy="660277"/>
            </a:xfrm>
            <a:custGeom>
              <a:avLst/>
              <a:gdLst/>
              <a:ahLst/>
              <a:cxnLst/>
              <a:rect l="l" t="t" r="r" b="b"/>
              <a:pathLst>
                <a:path w="65241" h="42407" extrusionOk="0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8178981" y="1962270"/>
              <a:ext cx="609488" cy="609488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848371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863608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833134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8686875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696003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711240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680766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7163194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6706090" y="1809902"/>
              <a:ext cx="152384" cy="203173"/>
            </a:xfrm>
            <a:custGeom>
              <a:avLst/>
              <a:gdLst/>
              <a:ahLst/>
              <a:cxnLst/>
              <a:rect l="l" t="t" r="r" b="b"/>
              <a:pathLst>
                <a:path w="9787" h="13049" extrusionOk="0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6502933" y="1505166"/>
              <a:ext cx="304752" cy="304752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6655301" y="1606745"/>
              <a:ext cx="203173" cy="203173"/>
            </a:xfrm>
            <a:custGeom>
              <a:avLst/>
              <a:gdLst/>
              <a:ahLst/>
              <a:cxnLst/>
              <a:rect l="l" t="t" r="r" b="b"/>
              <a:pathLst>
                <a:path w="13049" h="13049" extrusionOk="0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6655301" y="1708323"/>
              <a:ext cx="203173" cy="253962"/>
            </a:xfrm>
            <a:custGeom>
              <a:avLst/>
              <a:gdLst/>
              <a:ahLst/>
              <a:cxnLst/>
              <a:rect l="l" t="t" r="r" b="b"/>
              <a:pathLst>
                <a:path w="13049" h="16311" extrusionOk="0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35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840" name="Google Shape;840;p35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DA99D18-3EDB-B326-CF1A-8655A6D037B2}"/>
              </a:ext>
            </a:extLst>
          </p:cNvPr>
          <p:cNvSpPr txBox="1"/>
          <p:nvPr/>
        </p:nvSpPr>
        <p:spPr>
          <a:xfrm>
            <a:off x="8566746" y="4551677"/>
            <a:ext cx="303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Notre histoire | Microdata">
            <a:extLst>
              <a:ext uri="{FF2B5EF4-FFF2-40B4-BE49-F238E27FC236}">
                <a16:creationId xmlns:a16="http://schemas.microsoft.com/office/drawing/2014/main" id="{2B45ECE1-9592-10A9-E117-4BE3D0DEBAB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00" y="-21454"/>
            <a:ext cx="9144000" cy="514493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4774271" y="1157362"/>
            <a:ext cx="3939931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Organisme d’accueil</a:t>
            </a:r>
            <a:endParaRPr dirty="0"/>
          </a:p>
        </p:txBody>
      </p:sp>
      <p:sp>
        <p:nvSpPr>
          <p:cNvPr id="703" name="Google Shape;703;p31"/>
          <p:cNvSpPr txBox="1">
            <a:spLocks noGrp="1"/>
          </p:cNvSpPr>
          <p:nvPr>
            <p:ph type="body" idx="1"/>
          </p:nvPr>
        </p:nvSpPr>
        <p:spPr>
          <a:xfrm>
            <a:off x="4774271" y="2182537"/>
            <a:ext cx="3745378" cy="18036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-Une société marocaine fondée en 1991.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-S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pécialisée dans la commercialisation et le déploiement d'infrastructures informatiques.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13" name="Google Shape;713;p3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714" name="Google Shape;714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3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20" name="Google Shape;720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" name="Google Shape;725;p31"/>
          <p:cNvGrpSpPr/>
          <p:nvPr/>
        </p:nvGrpSpPr>
        <p:grpSpPr>
          <a:xfrm>
            <a:off x="4524300" y="1013625"/>
            <a:ext cx="95400" cy="3116250"/>
            <a:chOff x="4524300" y="1013625"/>
            <a:chExt cx="95400" cy="3116250"/>
          </a:xfrm>
        </p:grpSpPr>
        <p:sp>
          <p:nvSpPr>
            <p:cNvPr id="726" name="Google Shape;726;p3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1D845A7-97E6-D8F3-4BEE-1C53459ACB22}"/>
              </a:ext>
            </a:extLst>
          </p:cNvPr>
          <p:cNvSpPr txBox="1"/>
          <p:nvPr/>
        </p:nvSpPr>
        <p:spPr>
          <a:xfrm>
            <a:off x="8566746" y="4551677"/>
            <a:ext cx="303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1000">
              <a:srgbClr val="251271"/>
            </a:gs>
            <a:gs pos="0">
              <a:schemeClr val="bg1">
                <a:lumMod val="95000"/>
              </a:schemeClr>
            </a:gs>
            <a:gs pos="74000">
              <a:schemeClr val="accent3">
                <a:lumMod val="50000"/>
              </a:schemeClr>
            </a:gs>
            <a:gs pos="100000">
              <a:schemeClr val="dk2"/>
            </a:gs>
          </a:gsLst>
          <a:lin ang="2700000" scaled="1"/>
          <a:tileRect/>
        </a:gra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2"/>
          <p:cNvSpPr txBox="1">
            <a:spLocks noGrp="1"/>
          </p:cNvSpPr>
          <p:nvPr>
            <p:ph type="title"/>
          </p:nvPr>
        </p:nvSpPr>
        <p:spPr>
          <a:xfrm>
            <a:off x="3273827" y="1387930"/>
            <a:ext cx="2596337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Problématique </a:t>
            </a:r>
          </a:p>
        </p:txBody>
      </p:sp>
      <p:sp>
        <p:nvSpPr>
          <p:cNvPr id="741" name="Google Shape;741;p32"/>
          <p:cNvSpPr txBox="1">
            <a:spLocks noGrp="1"/>
          </p:cNvSpPr>
          <p:nvPr>
            <p:ph type="body" idx="1"/>
          </p:nvPr>
        </p:nvSpPr>
        <p:spPr>
          <a:xfrm>
            <a:off x="1520199" y="2459937"/>
            <a:ext cx="6103595" cy="1107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conception et l'implémentation d'une application de gestion des congés répondant aux besoins spécifiques de Microdata</a:t>
            </a:r>
            <a:endParaRPr dirty="0"/>
          </a:p>
        </p:txBody>
      </p:sp>
      <p:grpSp>
        <p:nvGrpSpPr>
          <p:cNvPr id="747" name="Google Shape;747;p32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748" name="Google Shape;748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32"/>
          <p:cNvGrpSpPr/>
          <p:nvPr/>
        </p:nvGrpSpPr>
        <p:grpSpPr>
          <a:xfrm rot="10800000" flipH="1">
            <a:off x="0" y="-4"/>
            <a:ext cx="1022509" cy="572747"/>
            <a:chOff x="-77" y="3784091"/>
            <a:chExt cx="2423582" cy="1357541"/>
          </a:xfrm>
        </p:grpSpPr>
        <p:sp>
          <p:nvSpPr>
            <p:cNvPr id="754" name="Google Shape;754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7B33830-12A4-A009-97FC-F76EA652BA58}"/>
              </a:ext>
            </a:extLst>
          </p:cNvPr>
          <p:cNvSpPr txBox="1"/>
          <p:nvPr/>
        </p:nvSpPr>
        <p:spPr>
          <a:xfrm>
            <a:off x="8566746" y="4551677"/>
            <a:ext cx="303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7000">
              <a:srgbClr val="0D2451"/>
            </a:gs>
            <a:gs pos="0">
              <a:schemeClr val="bg1"/>
            </a:gs>
            <a:gs pos="77000">
              <a:srgbClr val="13367C"/>
            </a:gs>
            <a:gs pos="100000">
              <a:schemeClr val="dk2"/>
            </a:gs>
          </a:gsLst>
          <a:lin ang="2700000" scaled="0"/>
        </a:gra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2"/>
          <p:cNvSpPr txBox="1">
            <a:spLocks noGrp="1"/>
          </p:cNvSpPr>
          <p:nvPr>
            <p:ph type="title"/>
          </p:nvPr>
        </p:nvSpPr>
        <p:spPr>
          <a:xfrm>
            <a:off x="2121328" y="482582"/>
            <a:ext cx="4901340" cy="7104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Limites et critiques de l’existant</a:t>
            </a:r>
          </a:p>
        </p:txBody>
      </p:sp>
      <p:sp>
        <p:nvSpPr>
          <p:cNvPr id="741" name="Google Shape;741;p32"/>
          <p:cNvSpPr txBox="1">
            <a:spLocks noGrp="1"/>
          </p:cNvSpPr>
          <p:nvPr>
            <p:ph type="body" idx="1"/>
          </p:nvPr>
        </p:nvSpPr>
        <p:spPr>
          <a:xfrm>
            <a:off x="2251404" y="1791218"/>
            <a:ext cx="4641113" cy="26967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Application monolithique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Interface non conviviale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Utilisation d'une ancienne technologie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Difficulté d'utilisation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Manque de flexibilité et de personnalisation </a:t>
            </a:r>
            <a:endParaRPr dirty="0"/>
          </a:p>
        </p:txBody>
      </p:sp>
      <p:grpSp>
        <p:nvGrpSpPr>
          <p:cNvPr id="747" name="Google Shape;747;p32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748" name="Google Shape;748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32"/>
          <p:cNvGrpSpPr/>
          <p:nvPr/>
        </p:nvGrpSpPr>
        <p:grpSpPr>
          <a:xfrm rot="10800000" flipH="1">
            <a:off x="0" y="-4"/>
            <a:ext cx="1022509" cy="572747"/>
            <a:chOff x="-77" y="3784091"/>
            <a:chExt cx="2423582" cy="1357541"/>
          </a:xfrm>
        </p:grpSpPr>
        <p:sp>
          <p:nvSpPr>
            <p:cNvPr id="754" name="Google Shape;754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871;p37">
            <a:extLst>
              <a:ext uri="{FF2B5EF4-FFF2-40B4-BE49-F238E27FC236}">
                <a16:creationId xmlns:a16="http://schemas.microsoft.com/office/drawing/2014/main" id="{BAEB752D-31D1-AA53-7959-B4C0D7C83E4B}"/>
              </a:ext>
            </a:extLst>
          </p:cNvPr>
          <p:cNvGrpSpPr/>
          <p:nvPr/>
        </p:nvGrpSpPr>
        <p:grpSpPr>
          <a:xfrm>
            <a:off x="4337054" y="1193069"/>
            <a:ext cx="469887" cy="469887"/>
            <a:chOff x="2081650" y="4993750"/>
            <a:chExt cx="483125" cy="483125"/>
          </a:xfrm>
        </p:grpSpPr>
        <p:sp>
          <p:nvSpPr>
            <p:cNvPr id="3" name="Google Shape;872;p37">
              <a:extLst>
                <a:ext uri="{FF2B5EF4-FFF2-40B4-BE49-F238E27FC236}">
                  <a16:creationId xmlns:a16="http://schemas.microsoft.com/office/drawing/2014/main" id="{9FF3A762-8064-049F-2894-B2DE9011B4EA}"/>
                </a:ext>
              </a:extLst>
            </p:cNvPr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" name="Google Shape;873;p37">
              <a:extLst>
                <a:ext uri="{FF2B5EF4-FFF2-40B4-BE49-F238E27FC236}">
                  <a16:creationId xmlns:a16="http://schemas.microsoft.com/office/drawing/2014/main" id="{10D883D5-9D8B-0DA5-8733-6FC11036EE72}"/>
                </a:ext>
              </a:extLst>
            </p:cNvPr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BD36F66-98E3-C756-0C09-947F0BC37639}"/>
              </a:ext>
            </a:extLst>
          </p:cNvPr>
          <p:cNvSpPr txBox="1"/>
          <p:nvPr/>
        </p:nvSpPr>
        <p:spPr>
          <a:xfrm>
            <a:off x="8566746" y="4551677"/>
            <a:ext cx="303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330563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34"/>
          <p:cNvSpPr txBox="1">
            <a:spLocks noGrp="1"/>
          </p:cNvSpPr>
          <p:nvPr>
            <p:ph type="subTitle" idx="1"/>
          </p:nvPr>
        </p:nvSpPr>
        <p:spPr>
          <a:xfrm>
            <a:off x="4735586" y="2238075"/>
            <a:ext cx="3875314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Utilisation de l'approche des </a:t>
            </a:r>
            <a:r>
              <a:rPr lang="fr-FR" dirty="0" err="1"/>
              <a:t>microservices</a:t>
            </a:r>
            <a:endParaRPr lang="en-US" dirty="0"/>
          </a:p>
        </p:txBody>
      </p:sp>
      <p:sp>
        <p:nvSpPr>
          <p:cNvPr id="781" name="Google Shape;781;p34"/>
          <p:cNvSpPr txBox="1">
            <a:spLocks noGrp="1"/>
          </p:cNvSpPr>
          <p:nvPr>
            <p:ph type="title"/>
          </p:nvPr>
        </p:nvSpPr>
        <p:spPr>
          <a:xfrm>
            <a:off x="2241943" y="367785"/>
            <a:ext cx="475551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Solutions </a:t>
            </a:r>
            <a:r>
              <a:rPr lang="fr-FR" dirty="0">
                <a:solidFill>
                  <a:schemeClr val="accent4"/>
                </a:solidFill>
              </a:rPr>
              <a:t>proposées</a:t>
            </a:r>
            <a:r>
              <a:rPr lang="en-US" dirty="0">
                <a:solidFill>
                  <a:schemeClr val="accent4"/>
                </a:solidFill>
              </a:rPr>
              <a:t> </a:t>
            </a:r>
          </a:p>
        </p:txBody>
      </p:sp>
      <p:sp>
        <p:nvSpPr>
          <p:cNvPr id="783" name="Google Shape;783;p34"/>
          <p:cNvSpPr txBox="1">
            <a:spLocks noGrp="1"/>
          </p:cNvSpPr>
          <p:nvPr>
            <p:ph type="subTitle" idx="3"/>
          </p:nvPr>
        </p:nvSpPr>
        <p:spPr>
          <a:xfrm>
            <a:off x="533100" y="2769700"/>
            <a:ext cx="3804257" cy="8772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Ajouter de nouvelles fonctionnalités à l'application</a:t>
            </a:r>
            <a:endParaRPr dirty="0"/>
          </a:p>
        </p:txBody>
      </p:sp>
      <p:sp>
        <p:nvSpPr>
          <p:cNvPr id="785" name="Google Shape;785;p34"/>
          <p:cNvSpPr txBox="1">
            <a:spLocks noGrp="1"/>
          </p:cNvSpPr>
          <p:nvPr>
            <p:ph type="subTitle" idx="5"/>
          </p:nvPr>
        </p:nvSpPr>
        <p:spPr>
          <a:xfrm>
            <a:off x="1017834" y="1466203"/>
            <a:ext cx="3314380" cy="6788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Créer une application de gestion des congés </a:t>
            </a:r>
            <a:endParaRPr lang="en-US" dirty="0"/>
          </a:p>
        </p:txBody>
      </p:sp>
      <p:sp>
        <p:nvSpPr>
          <p:cNvPr id="787" name="Google Shape;787;p34"/>
          <p:cNvSpPr txBox="1">
            <a:spLocks noGrp="1"/>
          </p:cNvSpPr>
          <p:nvPr>
            <p:ph type="subTitle" idx="7"/>
          </p:nvPr>
        </p:nvSpPr>
        <p:spPr>
          <a:xfrm>
            <a:off x="4811786" y="3753150"/>
            <a:ext cx="3799114" cy="6763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Amélioration de l’ergonomie des interfaces utilisateur (IHM)</a:t>
            </a:r>
            <a:endParaRPr lang="en-US" dirty="0"/>
          </a:p>
        </p:txBody>
      </p:sp>
      <p:grpSp>
        <p:nvGrpSpPr>
          <p:cNvPr id="793" name="Google Shape;793;p34"/>
          <p:cNvGrpSpPr/>
          <p:nvPr/>
        </p:nvGrpSpPr>
        <p:grpSpPr>
          <a:xfrm>
            <a:off x="4524300" y="1394625"/>
            <a:ext cx="95400" cy="3116250"/>
            <a:chOff x="4524300" y="1013625"/>
            <a:chExt cx="95400" cy="3116250"/>
          </a:xfrm>
        </p:grpSpPr>
        <p:sp>
          <p:nvSpPr>
            <p:cNvPr id="794" name="Google Shape;794;p34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68;p37">
            <a:extLst>
              <a:ext uri="{FF2B5EF4-FFF2-40B4-BE49-F238E27FC236}">
                <a16:creationId xmlns:a16="http://schemas.microsoft.com/office/drawing/2014/main" id="{69B5FB94-0AE3-ACEF-4B68-05F767125399}"/>
              </a:ext>
            </a:extLst>
          </p:cNvPr>
          <p:cNvGrpSpPr/>
          <p:nvPr/>
        </p:nvGrpSpPr>
        <p:grpSpPr>
          <a:xfrm>
            <a:off x="4341899" y="913308"/>
            <a:ext cx="469887" cy="469887"/>
            <a:chOff x="1487200" y="4993750"/>
            <a:chExt cx="483125" cy="483125"/>
          </a:xfrm>
        </p:grpSpPr>
        <p:sp>
          <p:nvSpPr>
            <p:cNvPr id="19" name="Google Shape;869;p37">
              <a:extLst>
                <a:ext uri="{FF2B5EF4-FFF2-40B4-BE49-F238E27FC236}">
                  <a16:creationId xmlns:a16="http://schemas.microsoft.com/office/drawing/2014/main" id="{8BB99348-4101-73D1-D244-33AED735EA42}"/>
                </a:ext>
              </a:extLst>
            </p:cNvPr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0" name="Google Shape;870;p37">
              <a:extLst>
                <a:ext uri="{FF2B5EF4-FFF2-40B4-BE49-F238E27FC236}">
                  <a16:creationId xmlns:a16="http://schemas.microsoft.com/office/drawing/2014/main" id="{2F0DD2BE-5C6B-D3A3-9820-8E264785B1D2}"/>
                </a:ext>
              </a:extLst>
            </p:cNvPr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6770964-7319-3E0B-2983-B8AFFD75E625}"/>
              </a:ext>
            </a:extLst>
          </p:cNvPr>
          <p:cNvSpPr txBox="1"/>
          <p:nvPr/>
        </p:nvSpPr>
        <p:spPr>
          <a:xfrm>
            <a:off x="8566746" y="4551677"/>
            <a:ext cx="303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9000">
              <a:schemeClr val="accent3">
                <a:lumMod val="50000"/>
              </a:schemeClr>
            </a:gs>
            <a:gs pos="0">
              <a:schemeClr val="bg1"/>
            </a:gs>
            <a:gs pos="100000">
              <a:schemeClr val="dk2"/>
            </a:gs>
          </a:gsLst>
          <a:lin ang="2700000" scaled="0"/>
        </a:gradFill>
        <a:effectLst/>
      </p:bgPr>
    </p:bg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1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30" name="Google Shape;930;p41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Gestion de projet</a:t>
            </a:r>
            <a:endParaRPr dirty="0"/>
          </a:p>
        </p:txBody>
      </p:sp>
      <p:grpSp>
        <p:nvGrpSpPr>
          <p:cNvPr id="931" name="Google Shape;931;p41"/>
          <p:cNvGrpSpPr/>
          <p:nvPr/>
        </p:nvGrpSpPr>
        <p:grpSpPr>
          <a:xfrm>
            <a:off x="6351340" y="1383010"/>
            <a:ext cx="2301266" cy="2377467"/>
            <a:chOff x="6945936" y="1456203"/>
            <a:chExt cx="2159597" cy="2231107"/>
          </a:xfrm>
        </p:grpSpPr>
        <p:sp>
          <p:nvSpPr>
            <p:cNvPr id="932" name="Google Shape;932;p41"/>
            <p:cNvSpPr/>
            <p:nvPr/>
          </p:nvSpPr>
          <p:spPr>
            <a:xfrm>
              <a:off x="7643769" y="1456203"/>
              <a:ext cx="1461763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1"/>
            <p:cNvSpPr/>
            <p:nvPr/>
          </p:nvSpPr>
          <p:spPr>
            <a:xfrm>
              <a:off x="7451434" y="1648538"/>
              <a:ext cx="1461763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1"/>
            <p:cNvSpPr/>
            <p:nvPr/>
          </p:nvSpPr>
          <p:spPr>
            <a:xfrm>
              <a:off x="7259100" y="1840875"/>
              <a:ext cx="1487174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1"/>
            <p:cNvSpPr/>
            <p:nvPr/>
          </p:nvSpPr>
          <p:spPr>
            <a:xfrm>
              <a:off x="6945936" y="2917954"/>
              <a:ext cx="769354" cy="769354"/>
            </a:xfrm>
            <a:custGeom>
              <a:avLst/>
              <a:gdLst/>
              <a:ahLst/>
              <a:cxnLst/>
              <a:rect l="l" t="t" r="r" b="b"/>
              <a:pathLst>
                <a:path w="65241" h="65241" extrusionOk="0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1"/>
            <p:cNvSpPr/>
            <p:nvPr/>
          </p:nvSpPr>
          <p:spPr>
            <a:xfrm>
              <a:off x="7215206" y="3187224"/>
              <a:ext cx="230815" cy="23081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7489901" y="1994743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1"/>
            <p:cNvSpPr/>
            <p:nvPr/>
          </p:nvSpPr>
          <p:spPr>
            <a:xfrm>
              <a:off x="7489901" y="2533283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1"/>
            <p:cNvSpPr/>
            <p:nvPr/>
          </p:nvSpPr>
          <p:spPr>
            <a:xfrm>
              <a:off x="8259243" y="3148757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1"/>
            <p:cNvSpPr/>
            <p:nvPr/>
          </p:nvSpPr>
          <p:spPr>
            <a:xfrm>
              <a:off x="7913039" y="1956275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1"/>
            <p:cNvSpPr/>
            <p:nvPr/>
          </p:nvSpPr>
          <p:spPr>
            <a:xfrm>
              <a:off x="7913039" y="2110144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7913039" y="2264013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1"/>
            <p:cNvSpPr/>
            <p:nvPr/>
          </p:nvSpPr>
          <p:spPr>
            <a:xfrm>
              <a:off x="7913039" y="2494815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1"/>
            <p:cNvSpPr/>
            <p:nvPr/>
          </p:nvSpPr>
          <p:spPr>
            <a:xfrm>
              <a:off x="7913039" y="2648684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1"/>
            <p:cNvSpPr/>
            <p:nvPr/>
          </p:nvSpPr>
          <p:spPr>
            <a:xfrm>
              <a:off x="7913039" y="2802552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1"/>
            <p:cNvSpPr/>
            <p:nvPr/>
          </p:nvSpPr>
          <p:spPr>
            <a:xfrm>
              <a:off x="7797638" y="3110290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1"/>
            <p:cNvSpPr/>
            <p:nvPr/>
          </p:nvSpPr>
          <p:spPr>
            <a:xfrm>
              <a:off x="7797638" y="3264158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7797638" y="3418027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1"/>
            <p:cNvSpPr/>
            <p:nvPr/>
          </p:nvSpPr>
          <p:spPr>
            <a:xfrm>
              <a:off x="8413100" y="1828800"/>
              <a:ext cx="333193" cy="31981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w="9525" cap="flat" cmpd="sng">
              <a:solidFill>
                <a:srgbClr val="BBB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41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951" name="Google Shape;951;p4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37B4859-6FEA-99AD-09F8-07215158D692}"/>
              </a:ext>
            </a:extLst>
          </p:cNvPr>
          <p:cNvSpPr txBox="1"/>
          <p:nvPr/>
        </p:nvSpPr>
        <p:spPr>
          <a:xfrm>
            <a:off x="8566746" y="4551677"/>
            <a:ext cx="303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BBFC82E-E7D2-7AF3-9BF1-FE6D390F6B31}"/>
              </a:ext>
            </a:extLst>
          </p:cNvPr>
          <p:cNvCxnSpPr>
            <a:cxnSpLocks/>
          </p:cNvCxnSpPr>
          <p:nvPr/>
        </p:nvCxnSpPr>
        <p:spPr>
          <a:xfrm flipV="1">
            <a:off x="5319217" y="1146974"/>
            <a:ext cx="3044103" cy="28892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658A34-A81C-C7FD-5A2B-21B55644D4DB}"/>
              </a:ext>
            </a:extLst>
          </p:cNvPr>
          <p:cNvCxnSpPr>
            <a:cxnSpLocks/>
          </p:cNvCxnSpPr>
          <p:nvPr/>
        </p:nvCxnSpPr>
        <p:spPr>
          <a:xfrm>
            <a:off x="720000" y="1146974"/>
            <a:ext cx="3044103" cy="28892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850" name="Google Shape;850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Cycle en V</a:t>
            </a:r>
            <a:endParaRPr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17EEFC9-BE22-5536-8437-00C300A0A0F6}"/>
              </a:ext>
            </a:extLst>
          </p:cNvPr>
          <p:cNvGrpSpPr/>
          <p:nvPr/>
        </p:nvGrpSpPr>
        <p:grpSpPr>
          <a:xfrm>
            <a:off x="496843" y="1363531"/>
            <a:ext cx="8150314" cy="3239969"/>
            <a:chOff x="273686" y="1455813"/>
            <a:chExt cx="8150314" cy="3239969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89B8A246-D1FA-C1F8-FCFE-00E12C32DEAB}"/>
                </a:ext>
              </a:extLst>
            </p:cNvPr>
            <p:cNvSpPr/>
            <p:nvPr/>
          </p:nvSpPr>
          <p:spPr>
            <a:xfrm>
              <a:off x="273686" y="1455813"/>
              <a:ext cx="1555114" cy="567300"/>
            </a:xfrm>
            <a:prstGeom prst="roundRect">
              <a:avLst/>
            </a:pr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Définition des besoins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CF4E30A-DF83-9CD0-A00B-4C63623CFA22}"/>
                </a:ext>
              </a:extLst>
            </p:cNvPr>
            <p:cNvSpPr/>
            <p:nvPr/>
          </p:nvSpPr>
          <p:spPr>
            <a:xfrm>
              <a:off x="1051243" y="2114522"/>
              <a:ext cx="1555114" cy="567300"/>
            </a:xfrm>
            <a:prstGeom prst="roundRect">
              <a:avLst/>
            </a:pr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Spécification 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4AFB8BFC-F22A-2097-C6D0-D2EE427A79D2}"/>
                </a:ext>
              </a:extLst>
            </p:cNvPr>
            <p:cNvSpPr/>
            <p:nvPr/>
          </p:nvSpPr>
          <p:spPr>
            <a:xfrm>
              <a:off x="1828800" y="2748077"/>
              <a:ext cx="1555114" cy="567300"/>
            </a:xfrm>
            <a:prstGeom prst="roundRect">
              <a:avLst/>
            </a:pr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Conception générale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D6A6BEA-64EF-C970-A781-B780B6665D4C}"/>
                </a:ext>
              </a:extLst>
            </p:cNvPr>
            <p:cNvSpPr/>
            <p:nvPr/>
          </p:nvSpPr>
          <p:spPr>
            <a:xfrm>
              <a:off x="2606357" y="3431963"/>
              <a:ext cx="1555114" cy="567300"/>
            </a:xfrm>
            <a:prstGeom prst="roundRect">
              <a:avLst/>
            </a:pr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Conception détaillée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FD39B5F-8E56-D07B-85EE-F2D2800C66FC}"/>
                </a:ext>
              </a:extLst>
            </p:cNvPr>
            <p:cNvSpPr/>
            <p:nvPr/>
          </p:nvSpPr>
          <p:spPr>
            <a:xfrm>
              <a:off x="3540946" y="4128482"/>
              <a:ext cx="1555114" cy="567300"/>
            </a:xfrm>
            <a:prstGeom prst="roundRect">
              <a:avLst/>
            </a:pr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Réalisation</a:t>
              </a:r>
              <a:r>
                <a:rPr lang="fr-FR" dirty="0"/>
                <a:t>	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F184C3F-E95E-9F82-07D0-93425043BA77}"/>
                </a:ext>
              </a:extLst>
            </p:cNvPr>
            <p:cNvSpPr/>
            <p:nvPr/>
          </p:nvSpPr>
          <p:spPr>
            <a:xfrm>
              <a:off x="4536215" y="3431963"/>
              <a:ext cx="1555114" cy="567300"/>
            </a:xfrm>
            <a:prstGeom prst="roundRect">
              <a:avLst/>
            </a:pr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Tests Unitaire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E9157B0-0D0E-9EC7-7AF3-FF7958A8B69B}"/>
                </a:ext>
              </a:extLst>
            </p:cNvPr>
            <p:cNvSpPr/>
            <p:nvPr/>
          </p:nvSpPr>
          <p:spPr>
            <a:xfrm>
              <a:off x="5313772" y="2765819"/>
              <a:ext cx="1555114" cy="567300"/>
            </a:xfrm>
            <a:prstGeom prst="roundRect">
              <a:avLst/>
            </a:pr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Tests d’intégration 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5503308-6387-37BC-1B71-B700A54457B1}"/>
                </a:ext>
              </a:extLst>
            </p:cNvPr>
            <p:cNvSpPr/>
            <p:nvPr/>
          </p:nvSpPr>
          <p:spPr>
            <a:xfrm>
              <a:off x="6091329" y="2099675"/>
              <a:ext cx="1555114" cy="567300"/>
            </a:xfrm>
            <a:prstGeom prst="roundRect">
              <a:avLst/>
            </a:pr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Validation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D16256C3-31C1-C25A-8A3D-ACECDDADAAEA}"/>
                </a:ext>
              </a:extLst>
            </p:cNvPr>
            <p:cNvSpPr/>
            <p:nvPr/>
          </p:nvSpPr>
          <p:spPr>
            <a:xfrm>
              <a:off x="6868886" y="1455813"/>
              <a:ext cx="1555114" cy="567300"/>
            </a:xfrm>
            <a:prstGeom prst="roundRect">
              <a:avLst/>
            </a:pr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rtlCol="0" anchor="ctr" anchorCtr="0">
              <a:noAutofit/>
            </a:bodyPr>
            <a:lstStyle/>
            <a:p>
              <a:pPr mar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Recette</a:t>
              </a:r>
            </a:p>
          </p:txBody>
        </p:sp>
      </p:grp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590B039-9448-2955-4FDE-3F44D65A2184}"/>
              </a:ext>
            </a:extLst>
          </p:cNvPr>
          <p:cNvCxnSpPr>
            <a:stCxn id="3" idx="3"/>
          </p:cNvCxnSpPr>
          <p:nvPr/>
        </p:nvCxnSpPr>
        <p:spPr>
          <a:xfrm flipV="1">
            <a:off x="2829514" y="2296886"/>
            <a:ext cx="3484972" cy="90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90F73BA-A8DD-7D49-324B-3F70605F9AA3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3607071" y="2957187"/>
            <a:ext cx="1929858" cy="30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3D4AF0-254B-474E-3A8E-D547AC63288B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4384628" y="3623331"/>
            <a:ext cx="37474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DEB8EA5-D05D-271C-3BF0-E5893AA97013}"/>
              </a:ext>
            </a:extLst>
          </p:cNvPr>
          <p:cNvSpPr txBox="1"/>
          <p:nvPr/>
        </p:nvSpPr>
        <p:spPr>
          <a:xfrm>
            <a:off x="1425220" y="1133622"/>
            <a:ext cx="740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MOA</a:t>
            </a:r>
          </a:p>
        </p:txBody>
      </p:sp>
      <p:sp>
        <p:nvSpPr>
          <p:cNvPr id="832" name="TextBox 831">
            <a:extLst>
              <a:ext uri="{FF2B5EF4-FFF2-40B4-BE49-F238E27FC236}">
                <a16:creationId xmlns:a16="http://schemas.microsoft.com/office/drawing/2014/main" id="{2CC40F75-4D6D-39D0-D7CF-19626D1494FC}"/>
              </a:ext>
            </a:extLst>
          </p:cNvPr>
          <p:cNvSpPr txBox="1"/>
          <p:nvPr/>
        </p:nvSpPr>
        <p:spPr>
          <a:xfrm>
            <a:off x="7155798" y="1086532"/>
            <a:ext cx="740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MOA</a:t>
            </a:r>
          </a:p>
        </p:txBody>
      </p:sp>
      <p:sp>
        <p:nvSpPr>
          <p:cNvPr id="833" name="TextBox 832">
            <a:extLst>
              <a:ext uri="{FF2B5EF4-FFF2-40B4-BE49-F238E27FC236}">
                <a16:creationId xmlns:a16="http://schemas.microsoft.com/office/drawing/2014/main" id="{16DAAB75-3A25-317C-BF24-67E0301A1C36}"/>
              </a:ext>
            </a:extLst>
          </p:cNvPr>
          <p:cNvSpPr txBox="1"/>
          <p:nvPr/>
        </p:nvSpPr>
        <p:spPr>
          <a:xfrm>
            <a:off x="4339465" y="1985613"/>
            <a:ext cx="740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MOE</a:t>
            </a:r>
          </a:p>
        </p:txBody>
      </p:sp>
      <p:sp>
        <p:nvSpPr>
          <p:cNvPr id="834" name="TextBox 833">
            <a:extLst>
              <a:ext uri="{FF2B5EF4-FFF2-40B4-BE49-F238E27FC236}">
                <a16:creationId xmlns:a16="http://schemas.microsoft.com/office/drawing/2014/main" id="{85421CA3-ED0E-1A04-AA78-EE0F73FA45B1}"/>
              </a:ext>
            </a:extLst>
          </p:cNvPr>
          <p:cNvSpPr txBox="1"/>
          <p:nvPr/>
        </p:nvSpPr>
        <p:spPr>
          <a:xfrm>
            <a:off x="8566746" y="4551677"/>
            <a:ext cx="303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154F8">
            <a:alpha val="46370"/>
          </a:srgbClr>
        </a:solidFill>
        <a:ln>
          <a:noFill/>
        </a:ln>
      </a:spPr>
      <a:bodyPr spcFirstLastPara="1" wrap="square" lIns="91425" tIns="91425" rIns="91425" bIns="91425" anchor="ctr" anchorCtr="0">
        <a:noAutofit/>
      </a:bodyPr>
      <a:lstStyle>
        <a:defPPr marL="0" indent="0" algn="l" rtl="0">
          <a:spcBef>
            <a:spcPts val="0"/>
          </a:spcBef>
          <a:spcAft>
            <a:spcPts val="0"/>
          </a:spcAft>
          <a:buNone/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8394</TotalTime>
  <Words>684</Words>
  <Application>Microsoft Office PowerPoint</Application>
  <PresentationFormat>On-screen Show (16:9)</PresentationFormat>
  <Paragraphs>190</Paragraphs>
  <Slides>27</Slides>
  <Notes>26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Calibri</vt:lpstr>
      <vt:lpstr>Roboto</vt:lpstr>
      <vt:lpstr>Roboto Condensed Light</vt:lpstr>
      <vt:lpstr>Arial</vt:lpstr>
      <vt:lpstr>Raleway</vt:lpstr>
      <vt:lpstr>Livvic</vt:lpstr>
      <vt:lpstr>Oswald</vt:lpstr>
      <vt:lpstr>Software Development Bussines Plan by Slidesgo</vt:lpstr>
      <vt:lpstr>Développement d’une application de gestion de congés</vt:lpstr>
      <vt:lpstr>PLAN</vt:lpstr>
      <vt:lpstr>01</vt:lpstr>
      <vt:lpstr>Organisme d’accueil</vt:lpstr>
      <vt:lpstr>Problématique </vt:lpstr>
      <vt:lpstr>Limites et critiques de l’existant</vt:lpstr>
      <vt:lpstr>Solutions proposées </vt:lpstr>
      <vt:lpstr>02</vt:lpstr>
      <vt:lpstr>Cycle en V</vt:lpstr>
      <vt:lpstr>Tableau des tâches</vt:lpstr>
      <vt:lpstr>Diagramme de Gantt</vt:lpstr>
      <vt:lpstr>03</vt:lpstr>
      <vt:lpstr>PowerPoint Presentation</vt:lpstr>
      <vt:lpstr>Outils utilisés :</vt:lpstr>
      <vt:lpstr>04</vt:lpstr>
      <vt:lpstr>Besoins</vt:lpstr>
      <vt:lpstr>Diagramme de cas d’utilisation</vt:lpstr>
      <vt:lpstr>Diagramme de séquence</vt:lpstr>
      <vt:lpstr>Diagramme de classe</vt:lpstr>
      <vt:lpstr>05</vt:lpstr>
      <vt:lpstr>INTERFACE HOMME/MACHINE</vt:lpstr>
      <vt:lpstr>PowerPoint Presentation</vt:lpstr>
      <vt:lpstr>06</vt:lpstr>
      <vt:lpstr>Perspectives</vt:lpstr>
      <vt:lpstr>MERCI POUR VOTRE ATTENTION</vt:lpstr>
      <vt:lpstr>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Développement d’une application de gestion de congés</dc:title>
  <cp:lastModifiedBy>Fatima-zahra Bouzoubaa</cp:lastModifiedBy>
  <cp:revision>8</cp:revision>
  <dcterms:modified xsi:type="dcterms:W3CDTF">2023-09-24T11:24:36Z</dcterms:modified>
</cp:coreProperties>
</file>